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84" r:id="rId2"/>
    <p:sldMasterId id="2147483660" r:id="rId3"/>
  </p:sldMasterIdLst>
  <p:notesMasterIdLst>
    <p:notesMasterId r:id="rId29"/>
  </p:notesMasterIdLst>
  <p:sldIdLst>
    <p:sldId id="257" r:id="rId4"/>
    <p:sldId id="286" r:id="rId5"/>
    <p:sldId id="285" r:id="rId6"/>
    <p:sldId id="311" r:id="rId7"/>
    <p:sldId id="297" r:id="rId8"/>
    <p:sldId id="259" r:id="rId9"/>
    <p:sldId id="301" r:id="rId10"/>
    <p:sldId id="302" r:id="rId11"/>
    <p:sldId id="303" r:id="rId12"/>
    <p:sldId id="270" r:id="rId13"/>
    <p:sldId id="275" r:id="rId14"/>
    <p:sldId id="276" r:id="rId15"/>
    <p:sldId id="269" r:id="rId16"/>
    <p:sldId id="305" r:id="rId17"/>
    <p:sldId id="312" r:id="rId18"/>
    <p:sldId id="298" r:id="rId19"/>
    <p:sldId id="299" r:id="rId20"/>
    <p:sldId id="300" r:id="rId21"/>
    <p:sldId id="260" r:id="rId22"/>
    <p:sldId id="308" r:id="rId23"/>
    <p:sldId id="272" r:id="rId24"/>
    <p:sldId id="309" r:id="rId25"/>
    <p:sldId id="310" r:id="rId26"/>
    <p:sldId id="277" r:id="rId27"/>
    <p:sldId id="265"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WxOUHNcYiOBdiIIrFjMRbrqw7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8"/>
    <p:restoredTop sz="94661"/>
  </p:normalViewPr>
  <p:slideViewPr>
    <p:cSldViewPr snapToGrid="0">
      <p:cViewPr varScale="1">
        <p:scale>
          <a:sx n="70" d="100"/>
          <a:sy n="70" d="100"/>
        </p:scale>
        <p:origin x="6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 Feger, CIC, CRM" userId="51321a83-cf86-4bf3-ab74-da3eada14a9c" providerId="ADAL" clId="{0C9434D2-A2E9-41DE-9C81-B94C573B46FE}"/>
    <pc:docChg chg="custSel modSld">
      <pc:chgData name="Karen L. Feger, CIC, CRM" userId="51321a83-cf86-4bf3-ab74-da3eada14a9c" providerId="ADAL" clId="{0C9434D2-A2E9-41DE-9C81-B94C573B46FE}" dt="2024-12-17T00:36:04.726" v="66"/>
      <pc:docMkLst>
        <pc:docMk/>
      </pc:docMkLst>
      <pc:sldChg chg="delSp modSp mod">
        <pc:chgData name="Karen L. Feger, CIC, CRM" userId="51321a83-cf86-4bf3-ab74-da3eada14a9c" providerId="ADAL" clId="{0C9434D2-A2E9-41DE-9C81-B94C573B46FE}" dt="2024-12-17T00:33:54.981" v="64" actId="14100"/>
        <pc:sldMkLst>
          <pc:docMk/>
          <pc:sldMk cId="0" sldId="257"/>
        </pc:sldMkLst>
        <pc:spChg chg="del mod">
          <ac:chgData name="Karen L. Feger, CIC, CRM" userId="51321a83-cf86-4bf3-ab74-da3eada14a9c" providerId="ADAL" clId="{0C9434D2-A2E9-41DE-9C81-B94C573B46FE}" dt="2024-12-17T00:33:45.265" v="62" actId="21"/>
          <ac:spMkLst>
            <pc:docMk/>
            <pc:sldMk cId="0" sldId="257"/>
            <ac:spMk id="6" creationId="{C0DB0BE3-ACDC-89C2-D938-37DABBBF686C}"/>
          </ac:spMkLst>
        </pc:spChg>
        <pc:spChg chg="mod">
          <ac:chgData name="Karen L. Feger, CIC, CRM" userId="51321a83-cf86-4bf3-ab74-da3eada14a9c" providerId="ADAL" clId="{0C9434D2-A2E9-41DE-9C81-B94C573B46FE}" dt="2024-12-17T00:33:54.981" v="64" actId="14100"/>
          <ac:spMkLst>
            <pc:docMk/>
            <pc:sldMk cId="0" sldId="257"/>
            <ac:spMk id="109" creationId="{00000000-0000-0000-0000-000000000000}"/>
          </ac:spMkLst>
        </pc:spChg>
        <pc:spChg chg="mod">
          <ac:chgData name="Karen L. Feger, CIC, CRM" userId="51321a83-cf86-4bf3-ab74-da3eada14a9c" providerId="ADAL" clId="{0C9434D2-A2E9-41DE-9C81-B94C573B46FE}" dt="2024-12-17T00:30:08.633" v="58" actId="20577"/>
          <ac:spMkLst>
            <pc:docMk/>
            <pc:sldMk cId="0" sldId="257"/>
            <ac:spMk id="110" creationId="{00000000-0000-0000-0000-000000000000}"/>
          </ac:spMkLst>
        </pc:spChg>
      </pc:sldChg>
      <pc:sldChg chg="modSp mod">
        <pc:chgData name="Karen L. Feger, CIC, CRM" userId="51321a83-cf86-4bf3-ab74-da3eada14a9c" providerId="ADAL" clId="{0C9434D2-A2E9-41DE-9C81-B94C573B46FE}" dt="2024-12-17T00:27:48.612" v="1" actId="255"/>
        <pc:sldMkLst>
          <pc:docMk/>
          <pc:sldMk cId="2040298637" sldId="285"/>
        </pc:sldMkLst>
        <pc:spChg chg="mod">
          <ac:chgData name="Karen L. Feger, CIC, CRM" userId="51321a83-cf86-4bf3-ab74-da3eada14a9c" providerId="ADAL" clId="{0C9434D2-A2E9-41DE-9C81-B94C573B46FE}" dt="2024-12-17T00:27:48.612" v="1" actId="255"/>
          <ac:spMkLst>
            <pc:docMk/>
            <pc:sldMk cId="2040298637" sldId="285"/>
            <ac:spMk id="2" creationId="{77E6296B-AB0B-7A5D-973E-6830A7C655B0}"/>
          </ac:spMkLst>
        </pc:spChg>
      </pc:sldChg>
      <pc:sldChg chg="modSp mod">
        <pc:chgData name="Karen L. Feger, CIC, CRM" userId="51321a83-cf86-4bf3-ab74-da3eada14a9c" providerId="ADAL" clId="{0C9434D2-A2E9-41DE-9C81-B94C573B46FE}" dt="2024-12-17T00:36:04.726" v="66"/>
        <pc:sldMkLst>
          <pc:docMk/>
          <pc:sldMk cId="3091572634" sldId="301"/>
        </pc:sldMkLst>
        <pc:spChg chg="mod">
          <ac:chgData name="Karen L. Feger, CIC, CRM" userId="51321a83-cf86-4bf3-ab74-da3eada14a9c" providerId="ADAL" clId="{0C9434D2-A2E9-41DE-9C81-B94C573B46FE}" dt="2024-12-17T00:36:04.726" v="66"/>
          <ac:spMkLst>
            <pc:docMk/>
            <pc:sldMk cId="3091572634" sldId="301"/>
            <ac:spMk id="5" creationId="{C1972F8B-3A69-77A2-60C5-ABF2711C2AC2}"/>
          </ac:spMkLst>
        </pc:spChg>
      </pc:sldChg>
    </pc:docChg>
  </pc:docChgLst>
  <pc:docChgLst>
    <pc:chgData name="Karen L. Feger, CIC, CRM" userId="51321a83-cf86-4bf3-ab74-da3eada14a9c" providerId="ADAL" clId="{E55DEA59-B2E9-4992-AE35-4C5DB11C8AF6}"/>
    <pc:docChg chg="undo custSel addSld delSld modSld sldOrd">
      <pc:chgData name="Karen L. Feger, CIC, CRM" userId="51321a83-cf86-4bf3-ab74-da3eada14a9c" providerId="ADAL" clId="{E55DEA59-B2E9-4992-AE35-4C5DB11C8AF6}" dt="2024-03-06T18:43:17.945" v="354" actId="47"/>
      <pc:docMkLst>
        <pc:docMk/>
      </pc:docMkLst>
      <pc:sldChg chg="modSp mod">
        <pc:chgData name="Karen L. Feger, CIC, CRM" userId="51321a83-cf86-4bf3-ab74-da3eada14a9c" providerId="ADAL" clId="{E55DEA59-B2E9-4992-AE35-4C5DB11C8AF6}" dt="2024-02-06T20:41:19.566" v="329" actId="20577"/>
        <pc:sldMkLst>
          <pc:docMk/>
          <pc:sldMk cId="0" sldId="257"/>
        </pc:sldMkLst>
        <pc:spChg chg="mod">
          <ac:chgData name="Karen L. Feger, CIC, CRM" userId="51321a83-cf86-4bf3-ab74-da3eada14a9c" providerId="ADAL" clId="{E55DEA59-B2E9-4992-AE35-4C5DB11C8AF6}" dt="2024-02-06T20:41:19.566" v="329" actId="20577"/>
          <ac:spMkLst>
            <pc:docMk/>
            <pc:sldMk cId="0" sldId="257"/>
            <ac:spMk id="110" creationId="{00000000-0000-0000-0000-000000000000}"/>
          </ac:spMkLst>
        </pc:spChg>
      </pc:sldChg>
      <pc:sldChg chg="ord">
        <pc:chgData name="Karen L. Feger, CIC, CRM" userId="51321a83-cf86-4bf3-ab74-da3eada14a9c" providerId="ADAL" clId="{E55DEA59-B2E9-4992-AE35-4C5DB11C8AF6}" dt="2024-02-06T20:48:42.367" v="350"/>
        <pc:sldMkLst>
          <pc:docMk/>
          <pc:sldMk cId="0" sldId="259"/>
        </pc:sldMkLst>
      </pc:sldChg>
      <pc:sldChg chg="del">
        <pc:chgData name="Karen L. Feger, CIC, CRM" userId="51321a83-cf86-4bf3-ab74-da3eada14a9c" providerId="ADAL" clId="{E55DEA59-B2E9-4992-AE35-4C5DB11C8AF6}" dt="2024-03-06T18:43:17.945" v="354" actId="47"/>
        <pc:sldMkLst>
          <pc:docMk/>
          <pc:sldMk cId="1162274669" sldId="271"/>
        </pc:sldMkLst>
      </pc:sldChg>
      <pc:sldChg chg="del">
        <pc:chgData name="Karen L. Feger, CIC, CRM" userId="51321a83-cf86-4bf3-ab74-da3eada14a9c" providerId="ADAL" clId="{E55DEA59-B2E9-4992-AE35-4C5DB11C8AF6}" dt="2024-02-06T20:28:04.270" v="0" actId="2696"/>
        <pc:sldMkLst>
          <pc:docMk/>
          <pc:sldMk cId="2896875388" sldId="273"/>
        </pc:sldMkLst>
      </pc:sldChg>
      <pc:sldChg chg="del">
        <pc:chgData name="Karen L. Feger, CIC, CRM" userId="51321a83-cf86-4bf3-ab74-da3eada14a9c" providerId="ADAL" clId="{E55DEA59-B2E9-4992-AE35-4C5DB11C8AF6}" dt="2024-02-06T20:29:54.320" v="4" actId="2696"/>
        <pc:sldMkLst>
          <pc:docMk/>
          <pc:sldMk cId="1903434748" sldId="283"/>
        </pc:sldMkLst>
      </pc:sldChg>
      <pc:sldChg chg="del">
        <pc:chgData name="Karen L. Feger, CIC, CRM" userId="51321a83-cf86-4bf3-ab74-da3eada14a9c" providerId="ADAL" clId="{E55DEA59-B2E9-4992-AE35-4C5DB11C8AF6}" dt="2024-03-06T18:43:15.553" v="353" actId="47"/>
        <pc:sldMkLst>
          <pc:docMk/>
          <pc:sldMk cId="1035757401" sldId="284"/>
        </pc:sldMkLst>
      </pc:sldChg>
      <pc:sldChg chg="ord">
        <pc:chgData name="Karen L. Feger, CIC, CRM" userId="51321a83-cf86-4bf3-ab74-da3eada14a9c" providerId="ADAL" clId="{E55DEA59-B2E9-4992-AE35-4C5DB11C8AF6}" dt="2024-02-06T20:46:51.200" v="344"/>
        <pc:sldMkLst>
          <pc:docMk/>
          <pc:sldMk cId="2786587056" sldId="298"/>
        </pc:sldMkLst>
      </pc:sldChg>
      <pc:sldChg chg="ord">
        <pc:chgData name="Karen L. Feger, CIC, CRM" userId="51321a83-cf86-4bf3-ab74-da3eada14a9c" providerId="ADAL" clId="{E55DEA59-B2E9-4992-AE35-4C5DB11C8AF6}" dt="2024-02-06T20:47:03.465" v="346"/>
        <pc:sldMkLst>
          <pc:docMk/>
          <pc:sldMk cId="3657761665" sldId="299"/>
        </pc:sldMkLst>
      </pc:sldChg>
      <pc:sldChg chg="ord">
        <pc:chgData name="Karen L. Feger, CIC, CRM" userId="51321a83-cf86-4bf3-ab74-da3eada14a9c" providerId="ADAL" clId="{E55DEA59-B2E9-4992-AE35-4C5DB11C8AF6}" dt="2024-02-06T20:47:19.226" v="348"/>
        <pc:sldMkLst>
          <pc:docMk/>
          <pc:sldMk cId="3772803331" sldId="300"/>
        </pc:sldMkLst>
      </pc:sldChg>
      <pc:sldChg chg="modSp mod">
        <pc:chgData name="Karen L. Feger, CIC, CRM" userId="51321a83-cf86-4bf3-ab74-da3eada14a9c" providerId="ADAL" clId="{E55DEA59-B2E9-4992-AE35-4C5DB11C8AF6}" dt="2024-02-06T20:28:40.711" v="2" actId="27636"/>
        <pc:sldMkLst>
          <pc:docMk/>
          <pc:sldMk cId="3091572634" sldId="301"/>
        </pc:sldMkLst>
        <pc:spChg chg="mod">
          <ac:chgData name="Karen L. Feger, CIC, CRM" userId="51321a83-cf86-4bf3-ab74-da3eada14a9c" providerId="ADAL" clId="{E55DEA59-B2E9-4992-AE35-4C5DB11C8AF6}" dt="2024-02-06T20:28:40.711" v="2" actId="27636"/>
          <ac:spMkLst>
            <pc:docMk/>
            <pc:sldMk cId="3091572634" sldId="301"/>
            <ac:spMk id="5" creationId="{C1972F8B-3A69-77A2-60C5-ABF2711C2AC2}"/>
          </ac:spMkLst>
        </pc:spChg>
      </pc:sldChg>
      <pc:sldChg chg="del">
        <pc:chgData name="Karen L. Feger, CIC, CRM" userId="51321a83-cf86-4bf3-ab74-da3eada14a9c" providerId="ADAL" clId="{E55DEA59-B2E9-4992-AE35-4C5DB11C8AF6}" dt="2024-02-06T20:29:35.386" v="3" actId="2696"/>
        <pc:sldMkLst>
          <pc:docMk/>
          <pc:sldMk cId="1228171982" sldId="304"/>
        </pc:sldMkLst>
      </pc:sldChg>
      <pc:sldChg chg="modSp mod">
        <pc:chgData name="Karen L. Feger, CIC, CRM" userId="51321a83-cf86-4bf3-ab74-da3eada14a9c" providerId="ADAL" clId="{E55DEA59-B2E9-4992-AE35-4C5DB11C8AF6}" dt="2024-02-06T20:45:33.111" v="342" actId="20577"/>
        <pc:sldMkLst>
          <pc:docMk/>
          <pc:sldMk cId="2112273902" sldId="305"/>
        </pc:sldMkLst>
        <pc:spChg chg="mod">
          <ac:chgData name="Karen L. Feger, CIC, CRM" userId="51321a83-cf86-4bf3-ab74-da3eada14a9c" providerId="ADAL" clId="{E55DEA59-B2E9-4992-AE35-4C5DB11C8AF6}" dt="2024-02-06T20:45:33.111" v="342" actId="20577"/>
          <ac:spMkLst>
            <pc:docMk/>
            <pc:sldMk cId="2112273902" sldId="305"/>
            <ac:spMk id="3" creationId="{A2259DDA-2862-F805-BD0F-96478C58937C}"/>
          </ac:spMkLst>
        </pc:spChg>
      </pc:sldChg>
      <pc:sldChg chg="delSp del mod">
        <pc:chgData name="Karen L. Feger, CIC, CRM" userId="51321a83-cf86-4bf3-ab74-da3eada14a9c" providerId="ADAL" clId="{E55DEA59-B2E9-4992-AE35-4C5DB11C8AF6}" dt="2024-02-06T20:32:08.470" v="7" actId="2696"/>
        <pc:sldMkLst>
          <pc:docMk/>
          <pc:sldMk cId="0" sldId="306"/>
        </pc:sldMkLst>
        <pc:graphicFrameChg chg="del">
          <ac:chgData name="Karen L. Feger, CIC, CRM" userId="51321a83-cf86-4bf3-ab74-da3eada14a9c" providerId="ADAL" clId="{E55DEA59-B2E9-4992-AE35-4C5DB11C8AF6}" dt="2024-02-06T20:31:21.086" v="5" actId="478"/>
          <ac:graphicFrameMkLst>
            <pc:docMk/>
            <pc:sldMk cId="0" sldId="306"/>
            <ac:graphicFrameMk id="2" creationId="{5C67FB68-F1DF-C7B7-32AC-EFCCEB9EAA5F}"/>
          </ac:graphicFrameMkLst>
        </pc:graphicFrameChg>
      </pc:sldChg>
      <pc:sldChg chg="addSp delSp modSp new mod">
        <pc:chgData name="Karen L. Feger, CIC, CRM" userId="51321a83-cf86-4bf3-ab74-da3eada14a9c" providerId="ADAL" clId="{E55DEA59-B2E9-4992-AE35-4C5DB11C8AF6}" dt="2024-02-06T20:38:51.650" v="304"/>
        <pc:sldMkLst>
          <pc:docMk/>
          <pc:sldMk cId="1607963962" sldId="312"/>
        </pc:sldMkLst>
        <pc:spChg chg="add del mod">
          <ac:chgData name="Karen L. Feger, CIC, CRM" userId="51321a83-cf86-4bf3-ab74-da3eada14a9c" providerId="ADAL" clId="{E55DEA59-B2E9-4992-AE35-4C5DB11C8AF6}" dt="2024-02-06T20:38:51.650" v="304"/>
          <ac:spMkLst>
            <pc:docMk/>
            <pc:sldMk cId="1607963962" sldId="312"/>
            <ac:spMk id="2" creationId="{DA251DCA-F6B4-C1C1-BDB9-FFF48D6CF8D2}"/>
          </ac:spMkLst>
        </pc:spChg>
        <pc:spChg chg="add mod">
          <ac:chgData name="Karen L. Feger, CIC, CRM" userId="51321a83-cf86-4bf3-ab74-da3eada14a9c" providerId="ADAL" clId="{E55DEA59-B2E9-4992-AE35-4C5DB11C8AF6}" dt="2024-02-06T20:38:00.489" v="302" actId="20577"/>
          <ac:spMkLst>
            <pc:docMk/>
            <pc:sldMk cId="1607963962" sldId="312"/>
            <ac:spMk id="4" creationId="{FF4F6043-170C-B311-BB9B-D1558891D167}"/>
          </ac:spMkLst>
        </pc:spChg>
        <pc:graphicFrameChg chg="add mod modGraphic">
          <ac:chgData name="Karen L. Feger, CIC, CRM" userId="51321a83-cf86-4bf3-ab74-da3eada14a9c" providerId="ADAL" clId="{E55DEA59-B2E9-4992-AE35-4C5DB11C8AF6}" dt="2024-02-06T20:35:24.124" v="13" actId="14100"/>
          <ac:graphicFrameMkLst>
            <pc:docMk/>
            <pc:sldMk cId="1607963962" sldId="312"/>
            <ac:graphicFrameMk id="3" creationId="{307D226E-5718-CBD1-4863-70999A13E1AC}"/>
          </ac:graphicFrameMkLst>
        </pc:graphicFrameChg>
      </pc:sldChg>
      <pc:sldChg chg="new del">
        <pc:chgData name="Karen L. Feger, CIC, CRM" userId="51321a83-cf86-4bf3-ab74-da3eada14a9c" providerId="ADAL" clId="{E55DEA59-B2E9-4992-AE35-4C5DB11C8AF6}" dt="2024-02-06T20:54:12.003" v="352" actId="2696"/>
        <pc:sldMkLst>
          <pc:docMk/>
          <pc:sldMk cId="2959409866" sldId="313"/>
        </pc:sldMkLst>
      </pc:sldChg>
      <pc:sldMasterChg chg="delSldLayout">
        <pc:chgData name="Karen L. Feger, CIC, CRM" userId="51321a83-cf86-4bf3-ab74-da3eada14a9c" providerId="ADAL" clId="{E55DEA59-B2E9-4992-AE35-4C5DB11C8AF6}" dt="2024-02-06T20:32:08.470" v="7" actId="2696"/>
        <pc:sldMasterMkLst>
          <pc:docMk/>
          <pc:sldMasterMk cId="0" sldId="2147483660"/>
        </pc:sldMasterMkLst>
        <pc:sldLayoutChg chg="del">
          <pc:chgData name="Karen L. Feger, CIC, CRM" userId="51321a83-cf86-4bf3-ab74-da3eada14a9c" providerId="ADAL" clId="{E55DEA59-B2E9-4992-AE35-4C5DB11C8AF6}" dt="2024-02-06T20:32:08.470" v="7" actId="2696"/>
          <pc:sldLayoutMkLst>
            <pc:docMk/>
            <pc:sldMasterMk cId="0" sldId="2147483660"/>
            <pc:sldLayoutMk cId="936634387" sldId="2147483698"/>
          </pc:sldLayoutMkLst>
        </pc:sldLayoutChg>
      </pc:sldMasterChg>
    </pc:docChg>
  </pc:docChgLst>
</pc:chgInfo>
</file>

<file path=ppt/diagrams/_rels/data3.xml.rels><?xml version="1.0" encoding="UTF-8" standalone="yes"?>
<Relationships xmlns="http://schemas.openxmlformats.org/package/2006/relationships"><Relationship Id="rId2" Type="http://schemas.openxmlformats.org/officeDocument/2006/relationships/hyperlink" Target="http://www.schoenfeldins.com/iaff" TargetMode="External"/><Relationship Id="rId1" Type="http://schemas.openxmlformats.org/officeDocument/2006/relationships/hyperlink" Target="mailto:kfeger@schoenfeldins.com"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schoenfeldins.com/iaff" TargetMode="External"/><Relationship Id="rId1" Type="http://schemas.openxmlformats.org/officeDocument/2006/relationships/hyperlink" Target="mailto:kfeger@schoenfeldins.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EC488-4529-4BF8-9E8F-F1DA8233586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2A1A652-38F6-4605-95BE-1FF43BC3EBBD}">
      <dgm:prSet custT="1"/>
      <dgm:spPr/>
      <dgm:t>
        <a:bodyPr/>
        <a:lstStyle/>
        <a:p>
          <a:pPr rtl="0"/>
          <a:r>
            <a:rPr lang="en-US" sz="2600" b="0" cap="none" spc="0" dirty="0">
              <a:ln w="0"/>
              <a:effectLst>
                <a:outerShdw blurRad="38100" dist="19050" dir="2700000" algn="tl" rotWithShape="0">
                  <a:schemeClr val="dk1">
                    <a:alpha val="40000"/>
                  </a:schemeClr>
                </a:outerShdw>
              </a:effectLst>
              <a:latin typeface="Cambria" panose="02040503050406030204" pitchFamily="18" charset="0"/>
            </a:rPr>
            <a:t>Wrongful Acts</a:t>
          </a:r>
        </a:p>
      </dgm:t>
    </dgm:pt>
    <dgm:pt modelId="{0CD071FB-AA43-44A7-A1A3-208E97DA3D49}" type="parTrans" cxnId="{A39E8E4A-0455-4398-8160-997B5381D53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4C575DC-66D0-4932-AF59-5C490688DAF3}" type="sibTrans" cxnId="{A39E8E4A-0455-4398-8160-997B5381D53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3C5137-E930-4DD3-B5B1-9A98B201D827}">
      <dgm:prSet custT="1"/>
      <dgm:spPr/>
      <dgm:t>
        <a:bodyPr/>
        <a:lstStyle/>
        <a:p>
          <a:pPr rtl="0"/>
          <a:r>
            <a:rPr lang="en-US" sz="2500" b="0" cap="none" spc="0" dirty="0">
              <a:ln w="0"/>
              <a:effectLst>
                <a:outerShdw blurRad="38100" dist="19050" dir="2700000" algn="tl" rotWithShape="0">
                  <a:schemeClr val="dk1">
                    <a:alpha val="40000"/>
                  </a:schemeClr>
                </a:outerShdw>
              </a:effectLst>
              <a:latin typeface="Cambria" panose="02040503050406030204" pitchFamily="18" charset="0"/>
            </a:rPr>
            <a:t>Wrongful Employment Practices</a:t>
          </a:r>
        </a:p>
      </dgm:t>
    </dgm:pt>
    <dgm:pt modelId="{CEB7DD34-FB56-4BFC-B506-3ED63BFFD431}" type="parTrans" cxnId="{4DD75CCD-DAED-4F76-9BC2-AF3625D622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62B43A0-ACAA-47DA-B5F9-9EB1AFD1CCD6}" type="sibTrans" cxnId="{4DD75CCD-DAED-4F76-9BC2-AF3625D6221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0133A62-5044-443F-B06D-DDB9CB479943}">
      <dgm:prSet custT="1"/>
      <dgm:spPr/>
      <dgm:t>
        <a:bodyPr/>
        <a:lstStyle/>
        <a:p>
          <a:pPr rtl="0"/>
          <a:r>
            <a:rPr lang="en-US" sz="2600" b="0" cap="none" spc="0" dirty="0">
              <a:ln w="0"/>
              <a:effectLst>
                <a:outerShdw blurRad="38100" dist="19050" dir="2700000" algn="tl" rotWithShape="0">
                  <a:schemeClr val="dk1">
                    <a:alpha val="40000"/>
                  </a:schemeClr>
                </a:outerShdw>
              </a:effectLst>
              <a:latin typeface="Cambria" panose="02040503050406030204" pitchFamily="18" charset="0"/>
            </a:rPr>
            <a:t>Personal Injury </a:t>
          </a:r>
        </a:p>
      </dgm:t>
    </dgm:pt>
    <dgm:pt modelId="{1BB968CB-214C-4F4E-AC7D-F5A3227C74CE}" type="parTrans" cxnId="{65094B55-5ED8-4F31-A83C-898771D4759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628F228-10B8-46DC-8DF3-A027EA2809B7}" type="sibTrans" cxnId="{65094B55-5ED8-4F31-A83C-898771D47596}">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60241E1-B08B-4116-B309-0D49A9CB3ECA}">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Financial Mismanagement </a:t>
          </a:r>
        </a:p>
      </dgm:t>
    </dgm:pt>
    <dgm:pt modelId="{08050A30-8E21-472F-A364-E324BA465532}" type="parTrans" cxnId="{81C84CF6-1909-4175-B2A5-6EFB16A9125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02633AC-9196-439F-9FDA-C3B55F6B3C08}" type="sibTrans" cxnId="{81C84CF6-1909-4175-B2A5-6EFB16A9125D}">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17DB06-976A-44A9-9146-E7E5F6CE5545}">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Harassment</a:t>
          </a:r>
        </a:p>
      </dgm:t>
    </dgm:pt>
    <dgm:pt modelId="{56A2163D-79F9-4BD1-872B-BA2EBEB2A2AF}" type="parTrans" cxnId="{E5026D08-B9C5-47D2-9AFE-04DA4C8CA729}">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8A959A7-E0B7-4DE5-BE58-5E47B17532BC}" type="sibTrans" cxnId="{E5026D08-B9C5-47D2-9AFE-04DA4C8CA729}">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FFFA07C-EA55-48E1-A94F-269BE9A34D1C}">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Discrimination </a:t>
          </a:r>
        </a:p>
      </dgm:t>
    </dgm:pt>
    <dgm:pt modelId="{AD3E3A84-4C1D-49B9-BA51-98E1C0357E7B}" type="parTrans" cxnId="{A3DA1AB6-F92C-4E2B-A205-22E09796E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AD29B9A-3F1E-4786-A0FA-1E6FDFF2E92B}" type="sibTrans" cxnId="{A3DA1AB6-F92C-4E2B-A205-22E09796EAC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453D937-DCF1-427A-8A4C-B33AAEB9B91F}">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Retaliation</a:t>
          </a:r>
        </a:p>
      </dgm:t>
    </dgm:pt>
    <dgm:pt modelId="{2EFF0A11-848E-447F-AC3A-1765B2702D8D}" type="parTrans" cxnId="{E0ECAC5A-4990-4CF9-A1EE-DD003ED2E6F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943A724-DD4E-43BC-97A4-F2FE22B23182}" type="sibTrans" cxnId="{E0ECAC5A-4990-4CF9-A1EE-DD003ED2E6F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A869072-6512-491F-B557-A35E9F1CE1C1}">
      <dgm:prSet/>
      <dgm:spPr/>
      <dgm:t>
        <a:bodyPr/>
        <a:lstStyle/>
        <a:p>
          <a:pPr rtl="0"/>
          <a:endParaRPr lang="en-US" b="0" cap="none" spc="0" dirty="0">
            <a:ln w="0"/>
            <a:solidFill>
              <a:schemeClr val="tx1"/>
            </a:solidFill>
            <a:effectLst>
              <a:outerShdw blurRad="38100" dist="19050" dir="2700000" algn="tl" rotWithShape="0">
                <a:schemeClr val="dk1">
                  <a:alpha val="40000"/>
                </a:schemeClr>
              </a:outerShdw>
            </a:effectLst>
          </a:endParaRPr>
        </a:p>
      </dgm:t>
    </dgm:pt>
    <dgm:pt modelId="{08DD1D75-A374-45F2-894E-4EFA8BE8131A}" type="parTrans" cxnId="{BC9D0C6B-76CC-43E9-BDFE-228EB32B2CC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F110506-5018-4F72-8F9C-19AEF3FBA0D6}" type="sibTrans" cxnId="{BC9D0C6B-76CC-43E9-BDFE-228EB32B2CC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1066064-D4EF-403F-84A5-290840726976}">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Wrongful Discipline</a:t>
          </a:r>
        </a:p>
      </dgm:t>
    </dgm:pt>
    <dgm:pt modelId="{82E52E44-E4E5-4E22-9CB1-02E9C9CC11F6}" type="parTrans" cxnId="{226B449D-37BA-4937-9DEC-C12331CAB03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C97C1-7E24-441B-8AC0-5FE59EE58717}" type="sibTrans" cxnId="{226B449D-37BA-4937-9DEC-C12331CAB03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224E4DE-B7A1-44A7-BF72-D793498B0E7E}">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Wrongful Termination</a:t>
          </a:r>
        </a:p>
      </dgm:t>
    </dgm:pt>
    <dgm:pt modelId="{FA0B4AE6-F620-4DFB-B105-57175F69F94E}" type="parTrans" cxnId="{99EAB837-1A14-490E-B5F0-B1FABC4263C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9A77092-9290-4D6F-88AE-49191A330EB4}" type="sibTrans" cxnId="{99EAB837-1A14-490E-B5F0-B1FABC4263C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703E2B1-7199-4BBE-8F97-213BE9ADC1DA}">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Denial of fair access to Members Benefits</a:t>
          </a:r>
        </a:p>
      </dgm:t>
    </dgm:pt>
    <dgm:pt modelId="{7C69B0A9-96B3-4BFC-9766-EA9C28E74A29}" type="parTrans" cxnId="{4590530E-2F9E-40AF-B7C4-50202BCFB0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36B64E8-1CF3-4260-B00D-25BA6E77F910}" type="sibTrans" cxnId="{4590530E-2F9E-40AF-B7C4-50202BCFB0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55CA75E-206D-424C-ACD4-F2F59EEE2217}">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Mishandling Grievance</a:t>
          </a:r>
        </a:p>
      </dgm:t>
    </dgm:pt>
    <dgm:pt modelId="{CABC6988-2676-4221-94B0-61AC472348FE}" type="parTrans" cxnId="{A3E9CE79-9CA4-4457-93B9-1D72D81B169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797D7EC-3116-426D-BE3A-38CDABD20DAC}" type="sibTrans" cxnId="{A3E9CE79-9CA4-4457-93B9-1D72D81B169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3E8433A-55F5-4359-8222-A7B64F91E8C1}">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Union Election Conduct</a:t>
          </a:r>
        </a:p>
      </dgm:t>
    </dgm:pt>
    <dgm:pt modelId="{038D4B3A-1F93-4359-A0D9-B801FACA8CF4}" type="parTrans" cxnId="{F6940A7D-DA3A-4AAA-B10A-0DDB66EEB7D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872F0805-B9BA-49EB-80E0-8F5BBE3124EB}" type="sibTrans" cxnId="{F6940A7D-DA3A-4AAA-B10A-0DDB66EEB7D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5BF1166-0BC5-4987-8E5B-3FFE65991541}">
      <dgm:prSet/>
      <dgm:spPr/>
      <dgm:t>
        <a:bodyPr/>
        <a:lstStyle/>
        <a:p>
          <a:pPr rtl="0"/>
          <a:endParaRPr lang="en-US" b="0" cap="none" spc="0" dirty="0">
            <a:ln w="0"/>
            <a:solidFill>
              <a:schemeClr val="tx1"/>
            </a:solidFill>
            <a:effectLst>
              <a:outerShdw blurRad="38100" dist="19050" dir="2700000" algn="tl" rotWithShape="0">
                <a:schemeClr val="dk1">
                  <a:alpha val="40000"/>
                </a:schemeClr>
              </a:outerShdw>
            </a:effectLst>
          </a:endParaRPr>
        </a:p>
      </dgm:t>
    </dgm:pt>
    <dgm:pt modelId="{642F4063-70A3-4B6B-8F99-8D2078F40950}" type="parTrans" cxnId="{D16BF89E-BD96-40B2-B8F6-C0850A433DA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657FA0F-9BC6-4C3F-A08A-CBD0058E1285}" type="sibTrans" cxnId="{D16BF89E-BD96-40B2-B8F6-C0850A433DA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09D7C25-11F0-4138-A4E9-C7824F9FF726}">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Discipline/Expulsion of Union Member</a:t>
          </a:r>
        </a:p>
      </dgm:t>
    </dgm:pt>
    <dgm:pt modelId="{FC8D7ACE-639F-4464-8821-113BA44154A4}" type="parTrans" cxnId="{AE5FC6E5-D5BB-4D89-B505-623AD234F2B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5462016-BC82-4F7F-969B-8CF4106C9A89}" type="sibTrans" cxnId="{AE5FC6E5-D5BB-4D89-B505-623AD234F2BA}">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AEF10E6-0896-4DCA-8101-6568C3CEE38C}">
      <dgm:prSet/>
      <dgm:spPr/>
      <dgm:t>
        <a:bodyPr/>
        <a:lstStyle/>
        <a:p>
          <a:pPr rtl="0"/>
          <a:endParaRPr lang="en-US" b="0" cap="none" spc="0" dirty="0">
            <a:ln w="0"/>
            <a:solidFill>
              <a:schemeClr val="tx1"/>
            </a:solidFill>
            <a:effectLst>
              <a:outerShdw blurRad="38100" dist="19050" dir="2700000" algn="tl" rotWithShape="0">
                <a:schemeClr val="dk1">
                  <a:alpha val="40000"/>
                </a:schemeClr>
              </a:outerShdw>
            </a:effectLst>
          </a:endParaRPr>
        </a:p>
      </dgm:t>
    </dgm:pt>
    <dgm:pt modelId="{956A8B9D-B46D-486E-B993-413BC87EEDA5}" type="parTrans" cxnId="{142CAF87-7B56-4E02-80AA-E5BA6316E53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11D1767-62B2-49C4-A514-C20FFB8BE618}" type="sibTrans" cxnId="{142CAF87-7B56-4E02-80AA-E5BA6316E531}">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97C8DE6-B0B5-4B97-A2AE-70432A67C032}">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Denial of union Membership </a:t>
          </a:r>
        </a:p>
      </dgm:t>
    </dgm:pt>
    <dgm:pt modelId="{37CE8817-A00C-4710-94E4-8FDA35611BD6}" type="parTrans" cxnId="{5AE90F7D-4B4F-415A-9FCA-71C7274EC79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61BCFCC6-E226-4F2A-9049-349764B04834}" type="sibTrans" cxnId="{5AE90F7D-4B4F-415A-9FCA-71C7274EC79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44D9899-917A-4F11-9886-46CC2ADCB946}">
      <dgm:prSet/>
      <dgm:spPr/>
      <dgm:t>
        <a:bodyPr/>
        <a:lstStyle/>
        <a:p>
          <a:pPr rtl="0"/>
          <a:r>
            <a:rPr lang="en-US" b="0" cap="none" spc="0" dirty="0">
              <a:ln w="0"/>
              <a:effectLst>
                <a:outerShdw blurRad="38100" dist="19050" dir="2700000" algn="tl" rotWithShape="0">
                  <a:schemeClr val="dk1">
                    <a:alpha val="40000"/>
                  </a:schemeClr>
                </a:outerShdw>
              </a:effectLst>
              <a:latin typeface="Cambria" panose="02040503050406030204" pitchFamily="18" charset="0"/>
            </a:rPr>
            <a:t>Failure to provide fair representation </a:t>
          </a:r>
        </a:p>
      </dgm:t>
    </dgm:pt>
    <dgm:pt modelId="{725E15F7-8A16-425A-A619-6C9A7A4F953B}" type="parTrans" cxnId="{4596233E-16B4-4E46-BE85-08C7157DF78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DB74D73-1512-48A5-B692-1376A26714AA}" type="sibTrans" cxnId="{4596233E-16B4-4E46-BE85-08C7157DF78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808FE7A-EFCC-42D9-A65D-DB5AF23F99E1}" type="pres">
      <dgm:prSet presAssocID="{204EC488-4529-4BF8-9E8F-F1DA82335860}" presName="Name0" presStyleCnt="0">
        <dgm:presLayoutVars>
          <dgm:dir/>
          <dgm:animLvl val="lvl"/>
          <dgm:resizeHandles val="exact"/>
        </dgm:presLayoutVars>
      </dgm:prSet>
      <dgm:spPr/>
    </dgm:pt>
    <dgm:pt modelId="{D209CCAC-9F86-43BC-AB5F-6DFBA1B3BFB4}" type="pres">
      <dgm:prSet presAssocID="{62A1A652-38F6-4605-95BE-1FF43BC3EBBD}" presName="composite" presStyleCnt="0"/>
      <dgm:spPr/>
    </dgm:pt>
    <dgm:pt modelId="{EC767A00-D3BE-4B55-A9D7-FED0D130C30E}" type="pres">
      <dgm:prSet presAssocID="{62A1A652-38F6-4605-95BE-1FF43BC3EBBD}" presName="parTx" presStyleLbl="alignNode1" presStyleIdx="0" presStyleCnt="3" custLinFactNeighborX="-2114" custLinFactNeighborY="868">
        <dgm:presLayoutVars>
          <dgm:chMax val="0"/>
          <dgm:chPref val="0"/>
          <dgm:bulletEnabled val="1"/>
        </dgm:presLayoutVars>
      </dgm:prSet>
      <dgm:spPr/>
    </dgm:pt>
    <dgm:pt modelId="{D33D59B2-61E8-4004-8E83-FE6DF7BFB730}" type="pres">
      <dgm:prSet presAssocID="{62A1A652-38F6-4605-95BE-1FF43BC3EBBD}" presName="desTx" presStyleLbl="alignAccFollowNode1" presStyleIdx="0" presStyleCnt="3">
        <dgm:presLayoutVars>
          <dgm:bulletEnabled val="1"/>
        </dgm:presLayoutVars>
      </dgm:prSet>
      <dgm:spPr/>
    </dgm:pt>
    <dgm:pt modelId="{7B028B36-6CBE-499B-B097-2A70087F2762}" type="pres">
      <dgm:prSet presAssocID="{64C575DC-66D0-4932-AF59-5C490688DAF3}" presName="space" presStyleCnt="0"/>
      <dgm:spPr/>
    </dgm:pt>
    <dgm:pt modelId="{44A5F506-625B-4630-9537-A879D97C5031}" type="pres">
      <dgm:prSet presAssocID="{523C5137-E930-4DD3-B5B1-9A98B201D827}" presName="composite" presStyleCnt="0"/>
      <dgm:spPr/>
    </dgm:pt>
    <dgm:pt modelId="{1D6319D5-A271-494E-B7FF-151CAB942061}" type="pres">
      <dgm:prSet presAssocID="{523C5137-E930-4DD3-B5B1-9A98B201D827}" presName="parTx" presStyleLbl="alignNode1" presStyleIdx="1" presStyleCnt="3">
        <dgm:presLayoutVars>
          <dgm:chMax val="0"/>
          <dgm:chPref val="0"/>
          <dgm:bulletEnabled val="1"/>
        </dgm:presLayoutVars>
      </dgm:prSet>
      <dgm:spPr/>
    </dgm:pt>
    <dgm:pt modelId="{A966FE26-B7DE-4CF2-BB7C-1B38E8E0719A}" type="pres">
      <dgm:prSet presAssocID="{523C5137-E930-4DD3-B5B1-9A98B201D827}" presName="desTx" presStyleLbl="alignAccFollowNode1" presStyleIdx="1" presStyleCnt="3">
        <dgm:presLayoutVars>
          <dgm:bulletEnabled val="1"/>
        </dgm:presLayoutVars>
      </dgm:prSet>
      <dgm:spPr/>
    </dgm:pt>
    <dgm:pt modelId="{FBD33F04-3910-4171-B7A8-4DC1B0F0CF58}" type="pres">
      <dgm:prSet presAssocID="{E62B43A0-ACAA-47DA-B5F9-9EB1AFD1CCD6}" presName="space" presStyleCnt="0"/>
      <dgm:spPr/>
    </dgm:pt>
    <dgm:pt modelId="{75780467-8B24-4E20-AB7F-93067DB4EBB6}" type="pres">
      <dgm:prSet presAssocID="{50133A62-5044-443F-B06D-DDB9CB479943}" presName="composite" presStyleCnt="0"/>
      <dgm:spPr/>
    </dgm:pt>
    <dgm:pt modelId="{5B21627B-B937-4814-BC67-D73597E766B2}" type="pres">
      <dgm:prSet presAssocID="{50133A62-5044-443F-B06D-DDB9CB479943}" presName="parTx" presStyleLbl="alignNode1" presStyleIdx="2" presStyleCnt="3">
        <dgm:presLayoutVars>
          <dgm:chMax val="0"/>
          <dgm:chPref val="0"/>
          <dgm:bulletEnabled val="1"/>
        </dgm:presLayoutVars>
      </dgm:prSet>
      <dgm:spPr/>
    </dgm:pt>
    <dgm:pt modelId="{092DF1C1-AF44-486B-8BD5-4F820F9DB2A2}" type="pres">
      <dgm:prSet presAssocID="{50133A62-5044-443F-B06D-DDB9CB479943}" presName="desTx" presStyleLbl="alignAccFollowNode1" presStyleIdx="2" presStyleCnt="3">
        <dgm:presLayoutVars>
          <dgm:bulletEnabled val="1"/>
        </dgm:presLayoutVars>
      </dgm:prSet>
      <dgm:spPr/>
    </dgm:pt>
  </dgm:ptLst>
  <dgm:cxnLst>
    <dgm:cxn modelId="{E5026D08-B9C5-47D2-9AFE-04DA4C8CA729}" srcId="{50133A62-5044-443F-B06D-DDB9CB479943}" destId="{3617DB06-976A-44A9-9146-E7E5F6CE5545}" srcOrd="0" destOrd="0" parTransId="{56A2163D-79F9-4BD1-872B-BA2EBEB2A2AF}" sibTransId="{98A959A7-E0B7-4DE5-BE58-5E47B17532BC}"/>
    <dgm:cxn modelId="{4590530E-2F9E-40AF-B7C4-50202BCFB0E5}" srcId="{523C5137-E930-4DD3-B5B1-9A98B201D827}" destId="{F703E2B1-7199-4BBE-8F97-213BE9ADC1DA}" srcOrd="1" destOrd="0" parTransId="{7C69B0A9-96B3-4BFC-9766-EA9C28E74A29}" sibTransId="{836B64E8-1CF3-4260-B00D-25BA6E77F910}"/>
    <dgm:cxn modelId="{2E3A9114-7306-4263-915A-7138BBE50994}" type="presOf" srcId="{555CA75E-206D-424C-ACD4-F2F59EEE2217}" destId="{A966FE26-B7DE-4CF2-BB7C-1B38E8E0719A}" srcOrd="0" destOrd="3" presId="urn:microsoft.com/office/officeart/2005/8/layout/hList1"/>
    <dgm:cxn modelId="{7BF2FC18-B9DC-4A32-8471-E039F7FAE828}" type="presOf" srcId="{3617DB06-976A-44A9-9146-E7E5F6CE5545}" destId="{092DF1C1-AF44-486B-8BD5-4F820F9DB2A2}" srcOrd="0" destOrd="0" presId="urn:microsoft.com/office/officeart/2005/8/layout/hList1"/>
    <dgm:cxn modelId="{8DACB01C-D794-4564-A310-FA4640A228EC}" type="presOf" srcId="{797C8DE6-B0B5-4B97-A2AE-70432A67C032}" destId="{A966FE26-B7DE-4CF2-BB7C-1B38E8E0719A}" srcOrd="0" destOrd="2" presId="urn:microsoft.com/office/officeart/2005/8/layout/hList1"/>
    <dgm:cxn modelId="{B2503A27-E21B-4315-8746-D79A17ACB0AE}" type="presOf" srcId="{D1066064-D4EF-403F-84A5-290840726976}" destId="{092DF1C1-AF44-486B-8BD5-4F820F9DB2A2}" srcOrd="0" destOrd="3" presId="urn:microsoft.com/office/officeart/2005/8/layout/hList1"/>
    <dgm:cxn modelId="{9EA54528-DCC7-4862-8A01-DEDBA7262548}" type="presOf" srcId="{62A1A652-38F6-4605-95BE-1FF43BC3EBBD}" destId="{EC767A00-D3BE-4B55-A9D7-FED0D130C30E}" srcOrd="0" destOrd="0" presId="urn:microsoft.com/office/officeart/2005/8/layout/hList1"/>
    <dgm:cxn modelId="{7C77892E-ED46-4A90-ADC2-CBA16D5E03F5}" type="presOf" srcId="{50133A62-5044-443F-B06D-DDB9CB479943}" destId="{5B21627B-B937-4814-BC67-D73597E766B2}" srcOrd="0" destOrd="0" presId="urn:microsoft.com/office/officeart/2005/8/layout/hList1"/>
    <dgm:cxn modelId="{99EAB837-1A14-490E-B5F0-B1FABC4263CB}" srcId="{523C5137-E930-4DD3-B5B1-9A98B201D827}" destId="{6224E4DE-B7A1-44A7-BF72-D793498B0E7E}" srcOrd="0" destOrd="0" parTransId="{FA0B4AE6-F620-4DFB-B105-57175F69F94E}" sibTransId="{09A77092-9290-4D6F-88AE-49191A330EB4}"/>
    <dgm:cxn modelId="{3A59EF39-9D06-4963-9267-6E8DE1FE0CB2}" type="presOf" srcId="{6224E4DE-B7A1-44A7-BF72-D793498B0E7E}" destId="{A966FE26-B7DE-4CF2-BB7C-1B38E8E0719A}" srcOrd="0" destOrd="0" presId="urn:microsoft.com/office/officeart/2005/8/layout/hList1"/>
    <dgm:cxn modelId="{4596233E-16B4-4E46-BE85-08C7157DF78B}" srcId="{50133A62-5044-443F-B06D-DDB9CB479943}" destId="{B44D9899-917A-4F11-9886-46CC2ADCB946}" srcOrd="4" destOrd="0" parTransId="{725E15F7-8A16-425A-A619-6C9A7A4F953B}" sibTransId="{FDB74D73-1512-48A5-B692-1376A26714AA}"/>
    <dgm:cxn modelId="{8A06EC40-15E5-4BC3-8588-AB9DB24B146E}" type="presOf" srcId="{F3E8433A-55F5-4359-8222-A7B64F91E8C1}" destId="{D33D59B2-61E8-4004-8E83-FE6DF7BFB730}" srcOrd="0" destOrd="1" presId="urn:microsoft.com/office/officeart/2005/8/layout/hList1"/>
    <dgm:cxn modelId="{0B28E942-637A-425D-A44D-8F03DF36C308}" type="presOf" srcId="{F703E2B1-7199-4BBE-8F97-213BE9ADC1DA}" destId="{A966FE26-B7DE-4CF2-BB7C-1B38E8E0719A}" srcOrd="0" destOrd="1" presId="urn:microsoft.com/office/officeart/2005/8/layout/hList1"/>
    <dgm:cxn modelId="{95F33463-E670-43D8-9C96-A727710B69D5}" type="presOf" srcId="{523C5137-E930-4DD3-B5B1-9A98B201D827}" destId="{1D6319D5-A271-494E-B7FF-151CAB942061}" srcOrd="0" destOrd="0" presId="urn:microsoft.com/office/officeart/2005/8/layout/hList1"/>
    <dgm:cxn modelId="{A39E8E4A-0455-4398-8160-997B5381D532}" srcId="{204EC488-4529-4BF8-9E8F-F1DA82335860}" destId="{62A1A652-38F6-4605-95BE-1FF43BC3EBBD}" srcOrd="0" destOrd="0" parTransId="{0CD071FB-AA43-44A7-A1A3-208E97DA3D49}" sibTransId="{64C575DC-66D0-4932-AF59-5C490688DAF3}"/>
    <dgm:cxn modelId="{BC9D0C6B-76CC-43E9-BDFE-228EB32B2CC0}" srcId="{50133A62-5044-443F-B06D-DDB9CB479943}" destId="{3A869072-6512-491F-B557-A35E9F1CE1C1}" srcOrd="5" destOrd="0" parTransId="{08DD1D75-A374-45F2-894E-4EFA8BE8131A}" sibTransId="{0F110506-5018-4F72-8F9C-19AEF3FBA0D6}"/>
    <dgm:cxn modelId="{65094B55-5ED8-4F31-A83C-898771D47596}" srcId="{204EC488-4529-4BF8-9E8F-F1DA82335860}" destId="{50133A62-5044-443F-B06D-DDB9CB479943}" srcOrd="2" destOrd="0" parTransId="{1BB968CB-214C-4F4E-AC7D-F5A3227C74CE}" sibTransId="{9628F228-10B8-46DC-8DF3-A027EA2809B7}"/>
    <dgm:cxn modelId="{A3E9CE79-9CA4-4457-93B9-1D72D81B1698}" srcId="{523C5137-E930-4DD3-B5B1-9A98B201D827}" destId="{555CA75E-206D-424C-ACD4-F2F59EEE2217}" srcOrd="3" destOrd="0" parTransId="{CABC6988-2676-4221-94B0-61AC472348FE}" sibTransId="{F797D7EC-3116-426D-BE3A-38CDABD20DAC}"/>
    <dgm:cxn modelId="{E0ECAC5A-4990-4CF9-A1EE-DD003ED2E6F1}" srcId="{50133A62-5044-443F-B06D-DDB9CB479943}" destId="{4453D937-DCF1-427A-8A4C-B33AAEB9B91F}" srcOrd="2" destOrd="0" parTransId="{2EFF0A11-848E-447F-AC3A-1765B2702D8D}" sibTransId="{6943A724-DD4E-43BC-97A4-F2FE22B23182}"/>
    <dgm:cxn modelId="{C6CD2C7C-2118-4683-8771-EBDE92B4F5B0}" type="presOf" srcId="{204EC488-4529-4BF8-9E8F-F1DA82335860}" destId="{2808FE7A-EFCC-42D9-A65D-DB5AF23F99E1}" srcOrd="0" destOrd="0" presId="urn:microsoft.com/office/officeart/2005/8/layout/hList1"/>
    <dgm:cxn modelId="{F6940A7D-DA3A-4AAA-B10A-0DDB66EEB7D3}" srcId="{62A1A652-38F6-4605-95BE-1FF43BC3EBBD}" destId="{F3E8433A-55F5-4359-8222-A7B64F91E8C1}" srcOrd="1" destOrd="0" parTransId="{038D4B3A-1F93-4359-A0D9-B801FACA8CF4}" sibTransId="{872F0805-B9BA-49EB-80E0-8F5BBE3124EB}"/>
    <dgm:cxn modelId="{5AE90F7D-4B4F-415A-9FCA-71C7274EC790}" srcId="{523C5137-E930-4DD3-B5B1-9A98B201D827}" destId="{797C8DE6-B0B5-4B97-A2AE-70432A67C032}" srcOrd="2" destOrd="0" parTransId="{37CE8817-A00C-4710-94E4-8FDA35611BD6}" sibTransId="{61BCFCC6-E226-4F2A-9049-349764B04834}"/>
    <dgm:cxn modelId="{54E89481-7E66-4A46-9B43-C1C9F10AFD0A}" type="presOf" srcId="{4453D937-DCF1-427A-8A4C-B33AAEB9B91F}" destId="{092DF1C1-AF44-486B-8BD5-4F820F9DB2A2}" srcOrd="0" destOrd="2" presId="urn:microsoft.com/office/officeart/2005/8/layout/hList1"/>
    <dgm:cxn modelId="{142CAF87-7B56-4E02-80AA-E5BA6316E531}" srcId="{62A1A652-38F6-4605-95BE-1FF43BC3EBBD}" destId="{4AEF10E6-0896-4DCA-8101-6568C3CEE38C}" srcOrd="3" destOrd="0" parTransId="{956A8B9D-B46D-486E-B993-413BC87EEDA5}" sibTransId="{211D1767-62B2-49C4-A514-C20FFB8BE618}"/>
    <dgm:cxn modelId="{E49C6D98-BE03-447D-A8CF-500917C7FE27}" type="presOf" srcId="{E5BF1166-0BC5-4987-8E5B-3FFE65991541}" destId="{D33D59B2-61E8-4004-8E83-FE6DF7BFB730}" srcOrd="0" destOrd="4" presId="urn:microsoft.com/office/officeart/2005/8/layout/hList1"/>
    <dgm:cxn modelId="{226B449D-37BA-4937-9DEC-C12331CAB030}" srcId="{50133A62-5044-443F-B06D-DDB9CB479943}" destId="{D1066064-D4EF-403F-84A5-290840726976}" srcOrd="3" destOrd="0" parTransId="{82E52E44-E4E5-4E22-9CB1-02E9C9CC11F6}" sibTransId="{565C97C1-7E24-441B-8AC0-5FE59EE58717}"/>
    <dgm:cxn modelId="{D16BF89E-BD96-40B2-B8F6-C0850A433DAA}" srcId="{62A1A652-38F6-4605-95BE-1FF43BC3EBBD}" destId="{E5BF1166-0BC5-4987-8E5B-3FFE65991541}" srcOrd="4" destOrd="0" parTransId="{642F4063-70A3-4B6B-8F99-8D2078F40950}" sibTransId="{B657FA0F-9BC6-4C3F-A08A-CBD0058E1285}"/>
    <dgm:cxn modelId="{2EBCF0AC-9776-4E13-BB59-4C0AB79F743E}" type="presOf" srcId="{4AEF10E6-0896-4DCA-8101-6568C3CEE38C}" destId="{D33D59B2-61E8-4004-8E83-FE6DF7BFB730}" srcOrd="0" destOrd="3" presId="urn:microsoft.com/office/officeart/2005/8/layout/hList1"/>
    <dgm:cxn modelId="{D7508CAF-FC5D-4FB5-93DF-C551109454DE}" type="presOf" srcId="{FFFFA07C-EA55-48E1-A94F-269BE9A34D1C}" destId="{092DF1C1-AF44-486B-8BD5-4F820F9DB2A2}" srcOrd="0" destOrd="1" presId="urn:microsoft.com/office/officeart/2005/8/layout/hList1"/>
    <dgm:cxn modelId="{A3DA1AB6-F92C-4E2B-A205-22E09796EACA}" srcId="{50133A62-5044-443F-B06D-DDB9CB479943}" destId="{FFFFA07C-EA55-48E1-A94F-269BE9A34D1C}" srcOrd="1" destOrd="0" parTransId="{AD3E3A84-4C1D-49B9-BA51-98E1C0357E7B}" sibTransId="{CAD29B9A-3F1E-4786-A0FA-1E6FDFF2E92B}"/>
    <dgm:cxn modelId="{752854C1-06AF-43B8-A52B-653A5937C2B9}" type="presOf" srcId="{3A869072-6512-491F-B557-A35E9F1CE1C1}" destId="{092DF1C1-AF44-486B-8BD5-4F820F9DB2A2}" srcOrd="0" destOrd="5" presId="urn:microsoft.com/office/officeart/2005/8/layout/hList1"/>
    <dgm:cxn modelId="{164D2AC3-2AFE-4CF9-8C46-81EFE8158708}" type="presOf" srcId="{B44D9899-917A-4F11-9886-46CC2ADCB946}" destId="{092DF1C1-AF44-486B-8BD5-4F820F9DB2A2}" srcOrd="0" destOrd="4" presId="urn:microsoft.com/office/officeart/2005/8/layout/hList1"/>
    <dgm:cxn modelId="{4DD75CCD-DAED-4F76-9BC2-AF3625D62212}" srcId="{204EC488-4529-4BF8-9E8F-F1DA82335860}" destId="{523C5137-E930-4DD3-B5B1-9A98B201D827}" srcOrd="1" destOrd="0" parTransId="{CEB7DD34-FB56-4BFC-B506-3ED63BFFD431}" sibTransId="{E62B43A0-ACAA-47DA-B5F9-9EB1AFD1CCD6}"/>
    <dgm:cxn modelId="{F8C76BD0-683F-41AD-B1F3-B2E740A33CA1}" type="presOf" srcId="{260241E1-B08B-4116-B309-0D49A9CB3ECA}" destId="{D33D59B2-61E8-4004-8E83-FE6DF7BFB730}" srcOrd="0" destOrd="0" presId="urn:microsoft.com/office/officeart/2005/8/layout/hList1"/>
    <dgm:cxn modelId="{61C6DFDF-2A17-4D34-8455-4F6BAAF4F115}" type="presOf" srcId="{509D7C25-11F0-4138-A4E9-C7824F9FF726}" destId="{D33D59B2-61E8-4004-8E83-FE6DF7BFB730}" srcOrd="0" destOrd="2" presId="urn:microsoft.com/office/officeart/2005/8/layout/hList1"/>
    <dgm:cxn modelId="{AE5FC6E5-D5BB-4D89-B505-623AD234F2BA}" srcId="{62A1A652-38F6-4605-95BE-1FF43BC3EBBD}" destId="{509D7C25-11F0-4138-A4E9-C7824F9FF726}" srcOrd="2" destOrd="0" parTransId="{FC8D7ACE-639F-4464-8821-113BA44154A4}" sibTransId="{75462016-BC82-4F7F-969B-8CF4106C9A89}"/>
    <dgm:cxn modelId="{81C84CF6-1909-4175-B2A5-6EFB16A9125D}" srcId="{62A1A652-38F6-4605-95BE-1FF43BC3EBBD}" destId="{260241E1-B08B-4116-B309-0D49A9CB3ECA}" srcOrd="0" destOrd="0" parTransId="{08050A30-8E21-472F-A364-E324BA465532}" sibTransId="{402633AC-9196-439F-9FDA-C3B55F6B3C08}"/>
    <dgm:cxn modelId="{63C3A6F4-F367-4DF4-8361-28E06F88FE15}" type="presParOf" srcId="{2808FE7A-EFCC-42D9-A65D-DB5AF23F99E1}" destId="{D209CCAC-9F86-43BC-AB5F-6DFBA1B3BFB4}" srcOrd="0" destOrd="0" presId="urn:microsoft.com/office/officeart/2005/8/layout/hList1"/>
    <dgm:cxn modelId="{C02844C7-C59D-4C17-9932-772268F6386D}" type="presParOf" srcId="{D209CCAC-9F86-43BC-AB5F-6DFBA1B3BFB4}" destId="{EC767A00-D3BE-4B55-A9D7-FED0D130C30E}" srcOrd="0" destOrd="0" presId="urn:microsoft.com/office/officeart/2005/8/layout/hList1"/>
    <dgm:cxn modelId="{4DBA8E00-E79F-40B7-846A-D6B090B21A81}" type="presParOf" srcId="{D209CCAC-9F86-43BC-AB5F-6DFBA1B3BFB4}" destId="{D33D59B2-61E8-4004-8E83-FE6DF7BFB730}" srcOrd="1" destOrd="0" presId="urn:microsoft.com/office/officeart/2005/8/layout/hList1"/>
    <dgm:cxn modelId="{93329089-2C6A-471D-A83B-96D5B9D05E83}" type="presParOf" srcId="{2808FE7A-EFCC-42D9-A65D-DB5AF23F99E1}" destId="{7B028B36-6CBE-499B-B097-2A70087F2762}" srcOrd="1" destOrd="0" presId="urn:microsoft.com/office/officeart/2005/8/layout/hList1"/>
    <dgm:cxn modelId="{82C38DF0-49C2-4C22-AF9E-6E3661D415A1}" type="presParOf" srcId="{2808FE7A-EFCC-42D9-A65D-DB5AF23F99E1}" destId="{44A5F506-625B-4630-9537-A879D97C5031}" srcOrd="2" destOrd="0" presId="urn:microsoft.com/office/officeart/2005/8/layout/hList1"/>
    <dgm:cxn modelId="{EFA3D675-AFA2-45E0-955C-2B1A7D50A3CC}" type="presParOf" srcId="{44A5F506-625B-4630-9537-A879D97C5031}" destId="{1D6319D5-A271-494E-B7FF-151CAB942061}" srcOrd="0" destOrd="0" presId="urn:microsoft.com/office/officeart/2005/8/layout/hList1"/>
    <dgm:cxn modelId="{976F3C0D-5311-49FA-A1EF-BF1C6F69C7D9}" type="presParOf" srcId="{44A5F506-625B-4630-9537-A879D97C5031}" destId="{A966FE26-B7DE-4CF2-BB7C-1B38E8E0719A}" srcOrd="1" destOrd="0" presId="urn:microsoft.com/office/officeart/2005/8/layout/hList1"/>
    <dgm:cxn modelId="{C23AEFE5-FBDF-4DAB-BC27-92E96D2A8D92}" type="presParOf" srcId="{2808FE7A-EFCC-42D9-A65D-DB5AF23F99E1}" destId="{FBD33F04-3910-4171-B7A8-4DC1B0F0CF58}" srcOrd="3" destOrd="0" presId="urn:microsoft.com/office/officeart/2005/8/layout/hList1"/>
    <dgm:cxn modelId="{6ABCDD66-CA54-491C-8C6F-AF4E0A32CE3C}" type="presParOf" srcId="{2808FE7A-EFCC-42D9-A65D-DB5AF23F99E1}" destId="{75780467-8B24-4E20-AB7F-93067DB4EBB6}" srcOrd="4" destOrd="0" presId="urn:microsoft.com/office/officeart/2005/8/layout/hList1"/>
    <dgm:cxn modelId="{0002BCCB-7C18-43B3-8C85-8863FF7E306F}" type="presParOf" srcId="{75780467-8B24-4E20-AB7F-93067DB4EBB6}" destId="{5B21627B-B937-4814-BC67-D73597E766B2}" srcOrd="0" destOrd="0" presId="urn:microsoft.com/office/officeart/2005/8/layout/hList1"/>
    <dgm:cxn modelId="{AC919AFF-3DEF-4069-A4E7-C6E42C871E1B}" type="presParOf" srcId="{75780467-8B24-4E20-AB7F-93067DB4EBB6}" destId="{092DF1C1-AF44-486B-8BD5-4F820F9DB2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88DD3-9B18-4609-B2AB-48465C523F7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D94D0C0-470C-46D0-9A6D-0F5C6E124CAC}">
      <dgm:prSet phldrT="[Text]"/>
      <dgm:spPr>
        <a:solidFill>
          <a:srgbClr val="FFC000"/>
        </a:solidFill>
      </dgm:spPr>
      <dgm:t>
        <a:bodyPr/>
        <a:lstStyle/>
        <a:p>
          <a:r>
            <a:rPr lang="en-US" b="1" dirty="0">
              <a:solidFill>
                <a:schemeClr val="tx1"/>
              </a:solidFill>
            </a:rPr>
            <a:t>$2,000,000 Policy Aggregate</a:t>
          </a:r>
        </a:p>
      </dgm:t>
    </dgm:pt>
    <dgm:pt modelId="{132FA6C8-A566-4E6B-BBDF-332C052BFCFE}" type="parTrans" cxnId="{0BB8A304-9538-48A6-818C-8F1D904B34B4}">
      <dgm:prSet/>
      <dgm:spPr/>
      <dgm:t>
        <a:bodyPr/>
        <a:lstStyle/>
        <a:p>
          <a:endParaRPr lang="en-US"/>
        </a:p>
      </dgm:t>
    </dgm:pt>
    <dgm:pt modelId="{8C18A96F-7AB1-41D3-8092-291FF462BDB3}" type="sibTrans" cxnId="{0BB8A304-9538-48A6-818C-8F1D904B34B4}">
      <dgm:prSet/>
      <dgm:spPr/>
      <dgm:t>
        <a:bodyPr/>
        <a:lstStyle/>
        <a:p>
          <a:endParaRPr lang="en-US"/>
        </a:p>
      </dgm:t>
    </dgm:pt>
    <dgm:pt modelId="{C5B4853C-C3D3-447F-BF42-150FD53D4C32}">
      <dgm:prSet phldrT="[Text]"/>
      <dgm:spPr>
        <a:solidFill>
          <a:srgbClr val="00B0F0"/>
        </a:solidFill>
      </dgm:spPr>
      <dgm:t>
        <a:bodyPr/>
        <a:lstStyle/>
        <a:p>
          <a:r>
            <a:rPr lang="en-US" dirty="0"/>
            <a:t>Local 1 - $1,000,000 Limit per Claim</a:t>
          </a:r>
        </a:p>
      </dgm:t>
    </dgm:pt>
    <dgm:pt modelId="{3D0EED46-15A7-4F18-9C57-A9541D76DAC6}" type="parTrans" cxnId="{210BF798-231C-4681-A1DA-374021455247}">
      <dgm:prSet/>
      <dgm:spPr/>
      <dgm:t>
        <a:bodyPr/>
        <a:lstStyle/>
        <a:p>
          <a:endParaRPr lang="en-US"/>
        </a:p>
      </dgm:t>
    </dgm:pt>
    <dgm:pt modelId="{79423ED3-4EF4-4315-BCC0-5A0B2EAC1FF5}" type="sibTrans" cxnId="{210BF798-231C-4681-A1DA-374021455247}">
      <dgm:prSet/>
      <dgm:spPr/>
      <dgm:t>
        <a:bodyPr/>
        <a:lstStyle/>
        <a:p>
          <a:endParaRPr lang="en-US"/>
        </a:p>
      </dgm:t>
    </dgm:pt>
    <dgm:pt modelId="{8532CE5C-11C7-4D3F-930D-49E647D8D60C}">
      <dgm:prSet phldrT="[Text]"/>
      <dgm:spPr>
        <a:solidFill>
          <a:srgbClr val="00B0F0"/>
        </a:solidFill>
      </dgm:spPr>
      <dgm:t>
        <a:bodyPr/>
        <a:lstStyle/>
        <a:p>
          <a:r>
            <a:rPr lang="en-US" dirty="0"/>
            <a:t>Local 2 - $250,000 Limit per Claim</a:t>
          </a:r>
        </a:p>
      </dgm:t>
    </dgm:pt>
    <dgm:pt modelId="{654C940F-CC55-4E3A-AEAD-7DDBC0B315FB}" type="parTrans" cxnId="{5C4BF302-7462-4265-A7C3-6F5477CFCC34}">
      <dgm:prSet/>
      <dgm:spPr/>
      <dgm:t>
        <a:bodyPr/>
        <a:lstStyle/>
        <a:p>
          <a:endParaRPr lang="en-US"/>
        </a:p>
      </dgm:t>
    </dgm:pt>
    <dgm:pt modelId="{D9BB619F-4C8F-4C81-BDFD-87A02819DF6B}" type="sibTrans" cxnId="{5C4BF302-7462-4265-A7C3-6F5477CFCC34}">
      <dgm:prSet/>
      <dgm:spPr/>
      <dgm:t>
        <a:bodyPr/>
        <a:lstStyle/>
        <a:p>
          <a:endParaRPr lang="en-US"/>
        </a:p>
      </dgm:t>
    </dgm:pt>
    <dgm:pt modelId="{8C134AF9-D697-452F-AF2B-624CA92F36DF}">
      <dgm:prSet phldrT="[Text]"/>
      <dgm:spPr>
        <a:solidFill>
          <a:srgbClr val="00B0F0"/>
        </a:solidFill>
      </dgm:spPr>
      <dgm:t>
        <a:bodyPr/>
        <a:lstStyle/>
        <a:p>
          <a:r>
            <a:rPr lang="en-US" dirty="0"/>
            <a:t>Local 3 - $25,0000 Limit per Claim</a:t>
          </a:r>
        </a:p>
      </dgm:t>
    </dgm:pt>
    <dgm:pt modelId="{665E6C33-AADA-4557-ACB0-2E5536F5C15B}" type="parTrans" cxnId="{4E39FC37-CC6E-4123-AB6B-06359C5F1627}">
      <dgm:prSet/>
      <dgm:spPr/>
      <dgm:t>
        <a:bodyPr/>
        <a:lstStyle/>
        <a:p>
          <a:endParaRPr lang="en-US"/>
        </a:p>
      </dgm:t>
    </dgm:pt>
    <dgm:pt modelId="{80F45938-367C-441C-9AF8-BBF78C233CD3}" type="sibTrans" cxnId="{4E39FC37-CC6E-4123-AB6B-06359C5F1627}">
      <dgm:prSet/>
      <dgm:spPr/>
      <dgm:t>
        <a:bodyPr/>
        <a:lstStyle/>
        <a:p>
          <a:endParaRPr lang="en-US"/>
        </a:p>
      </dgm:t>
    </dgm:pt>
    <dgm:pt modelId="{868CA0FE-950D-402A-A1DC-6F6C779C013B}">
      <dgm:prSet phldrT="[Text]"/>
      <dgm:spPr>
        <a:solidFill>
          <a:srgbClr val="00B0F0"/>
        </a:solidFill>
      </dgm:spPr>
      <dgm:t>
        <a:bodyPr/>
        <a:lstStyle/>
        <a:p>
          <a:r>
            <a:rPr lang="en-US" dirty="0"/>
            <a:t>Local 5 - $500,000 Limit per Claim</a:t>
          </a:r>
        </a:p>
      </dgm:t>
    </dgm:pt>
    <dgm:pt modelId="{087897D1-2865-4C00-A3C8-C51FBFEA0D1B}" type="parTrans" cxnId="{624D6C52-FF84-4654-B7C3-8A7B4013FF9C}">
      <dgm:prSet/>
      <dgm:spPr/>
      <dgm:t>
        <a:bodyPr/>
        <a:lstStyle/>
        <a:p>
          <a:endParaRPr lang="en-US"/>
        </a:p>
      </dgm:t>
    </dgm:pt>
    <dgm:pt modelId="{6B26471E-FDAF-43A0-9B62-EE24F3BFD067}" type="sibTrans" cxnId="{624D6C52-FF84-4654-B7C3-8A7B4013FF9C}">
      <dgm:prSet/>
      <dgm:spPr/>
      <dgm:t>
        <a:bodyPr/>
        <a:lstStyle/>
        <a:p>
          <a:endParaRPr lang="en-US"/>
        </a:p>
      </dgm:t>
    </dgm:pt>
    <dgm:pt modelId="{69E39313-FAFD-4DD4-A50A-9A82A996A88E}">
      <dgm:prSet phldrT="[Text]"/>
      <dgm:spPr>
        <a:solidFill>
          <a:srgbClr val="00B0F0"/>
        </a:solidFill>
      </dgm:spPr>
      <dgm:t>
        <a:bodyPr/>
        <a:lstStyle/>
        <a:p>
          <a:r>
            <a:rPr lang="en-US" dirty="0"/>
            <a:t>Local 4 - $500,000 Limit per Claim</a:t>
          </a:r>
        </a:p>
      </dgm:t>
    </dgm:pt>
    <dgm:pt modelId="{BCB1F077-BC1B-4662-A811-FB2BABD8540F}" type="parTrans" cxnId="{B7343F49-FB10-4BE9-80BE-DC5DD77B5141}">
      <dgm:prSet/>
      <dgm:spPr/>
      <dgm:t>
        <a:bodyPr/>
        <a:lstStyle/>
        <a:p>
          <a:endParaRPr lang="en-US"/>
        </a:p>
      </dgm:t>
    </dgm:pt>
    <dgm:pt modelId="{82AB8ABD-1D54-474F-BD49-3E6E033DE346}" type="sibTrans" cxnId="{B7343F49-FB10-4BE9-80BE-DC5DD77B5141}">
      <dgm:prSet/>
      <dgm:spPr/>
      <dgm:t>
        <a:bodyPr/>
        <a:lstStyle/>
        <a:p>
          <a:endParaRPr lang="en-US"/>
        </a:p>
      </dgm:t>
    </dgm:pt>
    <dgm:pt modelId="{A593E877-0FC6-4461-9B7E-6353AF18A525}">
      <dgm:prSet phldrT="[Text]"/>
      <dgm:spPr>
        <a:solidFill>
          <a:srgbClr val="00B0F0"/>
        </a:solidFill>
      </dgm:spPr>
      <dgm:t>
        <a:bodyPr/>
        <a:lstStyle/>
        <a:p>
          <a:r>
            <a:rPr lang="en-US" dirty="0"/>
            <a:t>Local 6 - $250,000 Limit per Claim</a:t>
          </a:r>
        </a:p>
      </dgm:t>
    </dgm:pt>
    <dgm:pt modelId="{D565E4B0-9FA9-4240-B9C9-988CCEFAA4E4}" type="parTrans" cxnId="{0BC07CF1-E53D-4968-8C57-3DAE85AD3C00}">
      <dgm:prSet/>
      <dgm:spPr/>
      <dgm:t>
        <a:bodyPr/>
        <a:lstStyle/>
        <a:p>
          <a:endParaRPr lang="en-US"/>
        </a:p>
      </dgm:t>
    </dgm:pt>
    <dgm:pt modelId="{8E437301-8BC1-4F4D-89EF-98DB57A8214C}" type="sibTrans" cxnId="{0BC07CF1-E53D-4968-8C57-3DAE85AD3C00}">
      <dgm:prSet/>
      <dgm:spPr/>
      <dgm:t>
        <a:bodyPr/>
        <a:lstStyle/>
        <a:p>
          <a:endParaRPr lang="en-US"/>
        </a:p>
      </dgm:t>
    </dgm:pt>
    <dgm:pt modelId="{C402B8B9-8173-4F51-AB32-6DF017568686}" type="pres">
      <dgm:prSet presAssocID="{DC688DD3-9B18-4609-B2AB-48465C523F7F}" presName="Name0" presStyleCnt="0">
        <dgm:presLayoutVars>
          <dgm:chMax val="1"/>
          <dgm:chPref val="1"/>
          <dgm:dir/>
          <dgm:animOne val="branch"/>
          <dgm:animLvl val="lvl"/>
        </dgm:presLayoutVars>
      </dgm:prSet>
      <dgm:spPr/>
    </dgm:pt>
    <dgm:pt modelId="{CF9269EF-665A-43C5-84B3-123D92CA1B36}" type="pres">
      <dgm:prSet presAssocID="{8D94D0C0-470C-46D0-9A6D-0F5C6E124CAC}" presName="singleCycle" presStyleCnt="0"/>
      <dgm:spPr/>
    </dgm:pt>
    <dgm:pt modelId="{7526A99F-4397-404C-AC26-18EC285CD96A}" type="pres">
      <dgm:prSet presAssocID="{8D94D0C0-470C-46D0-9A6D-0F5C6E124CAC}" presName="singleCenter" presStyleLbl="node1" presStyleIdx="0" presStyleCnt="7" custScaleX="223583" custScaleY="171885" custLinFactNeighborX="892" custLinFactNeighborY="-637">
        <dgm:presLayoutVars>
          <dgm:chMax val="7"/>
          <dgm:chPref val="7"/>
        </dgm:presLayoutVars>
      </dgm:prSet>
      <dgm:spPr/>
    </dgm:pt>
    <dgm:pt modelId="{6E91B184-0FFE-47C0-9A7B-10909A15C551}" type="pres">
      <dgm:prSet presAssocID="{3D0EED46-15A7-4F18-9C57-A9541D76DAC6}" presName="Name56" presStyleLbl="parChTrans1D2" presStyleIdx="0" presStyleCnt="6"/>
      <dgm:spPr/>
    </dgm:pt>
    <dgm:pt modelId="{606FFD68-60BD-4242-B8E4-D121845B58E7}" type="pres">
      <dgm:prSet presAssocID="{C5B4853C-C3D3-447F-BF42-150FD53D4C32}" presName="text0" presStyleLbl="node1" presStyleIdx="1" presStyleCnt="7" custScaleX="393049" custScaleY="123161" custRadScaleRad="199205" custRadScaleInc="-213137">
        <dgm:presLayoutVars>
          <dgm:bulletEnabled val="1"/>
        </dgm:presLayoutVars>
      </dgm:prSet>
      <dgm:spPr/>
    </dgm:pt>
    <dgm:pt modelId="{8E8642F0-811E-4726-9FAC-496ADB814DB9}" type="pres">
      <dgm:prSet presAssocID="{654C940F-CC55-4E3A-AEAD-7DDBC0B315FB}" presName="Name56" presStyleLbl="parChTrans1D2" presStyleIdx="1" presStyleCnt="6"/>
      <dgm:spPr/>
    </dgm:pt>
    <dgm:pt modelId="{876045D2-CDC7-4C81-B8AF-2482DBFC199B}" type="pres">
      <dgm:prSet presAssocID="{8532CE5C-11C7-4D3F-930D-49E647D8D60C}" presName="text0" presStyleLbl="node1" presStyleIdx="2" presStyleCnt="7" custScaleX="361082" custScaleY="121432" custRadScaleRad="204061" custRadScaleInc="11868">
        <dgm:presLayoutVars>
          <dgm:bulletEnabled val="1"/>
        </dgm:presLayoutVars>
      </dgm:prSet>
      <dgm:spPr/>
    </dgm:pt>
    <dgm:pt modelId="{7336509A-2EB6-4239-980C-D1751FCE5313}" type="pres">
      <dgm:prSet presAssocID="{665E6C33-AADA-4557-ACB0-2E5536F5C15B}" presName="Name56" presStyleLbl="parChTrans1D2" presStyleIdx="2" presStyleCnt="6"/>
      <dgm:spPr/>
    </dgm:pt>
    <dgm:pt modelId="{E0866053-310B-42CA-A830-A1BF3F985785}" type="pres">
      <dgm:prSet presAssocID="{8C134AF9-D697-452F-AF2B-624CA92F36DF}" presName="text0" presStyleLbl="node1" presStyleIdx="3" presStyleCnt="7" custScaleX="341436" custScaleY="112211" custRadScaleRad="198037" custRadScaleInc="-104633">
        <dgm:presLayoutVars>
          <dgm:bulletEnabled val="1"/>
        </dgm:presLayoutVars>
      </dgm:prSet>
      <dgm:spPr/>
    </dgm:pt>
    <dgm:pt modelId="{3B08B322-0AD6-499B-8904-6C6431ECBDBA}" type="pres">
      <dgm:prSet presAssocID="{BCB1F077-BC1B-4662-A811-FB2BABD8540F}" presName="Name56" presStyleLbl="parChTrans1D2" presStyleIdx="3" presStyleCnt="6"/>
      <dgm:spPr/>
    </dgm:pt>
    <dgm:pt modelId="{852EACF6-259A-4706-9525-9265E7276CEA}" type="pres">
      <dgm:prSet presAssocID="{69E39313-FAFD-4DD4-A50A-9A82A996A88E}" presName="text0" presStyleLbl="node1" presStyleIdx="4" presStyleCnt="7" custScaleX="351265" custScaleY="108745" custRadScaleRad="198703" custRadScaleInc="-213179">
        <dgm:presLayoutVars>
          <dgm:bulletEnabled val="1"/>
        </dgm:presLayoutVars>
      </dgm:prSet>
      <dgm:spPr/>
    </dgm:pt>
    <dgm:pt modelId="{0B263EB1-D99D-4F93-AD6C-ED011895FACB}" type="pres">
      <dgm:prSet presAssocID="{087897D1-2865-4C00-A3C8-C51FBFEA0D1B}" presName="Name56" presStyleLbl="parChTrans1D2" presStyleIdx="4" presStyleCnt="6"/>
      <dgm:spPr/>
    </dgm:pt>
    <dgm:pt modelId="{3F84CD4C-65E2-41AF-8036-64D947976576}" type="pres">
      <dgm:prSet presAssocID="{868CA0FE-950D-402A-A1DC-6F6C779C013B}" presName="text0" presStyleLbl="node1" presStyleIdx="5" presStyleCnt="7" custScaleX="316305" custScaleY="110016" custRadScaleRad="214603" custRadScaleInc="16933">
        <dgm:presLayoutVars>
          <dgm:bulletEnabled val="1"/>
        </dgm:presLayoutVars>
      </dgm:prSet>
      <dgm:spPr/>
    </dgm:pt>
    <dgm:pt modelId="{6F8B7CC8-AB24-46D0-9F21-7B36F955D279}" type="pres">
      <dgm:prSet presAssocID="{D565E4B0-9FA9-4240-B9C9-988CCEFAA4E4}" presName="Name56" presStyleLbl="parChTrans1D2" presStyleIdx="5" presStyleCnt="6"/>
      <dgm:spPr/>
    </dgm:pt>
    <dgm:pt modelId="{01B08865-28E9-4F03-BC9A-804CCD8BFE26}" type="pres">
      <dgm:prSet presAssocID="{A593E877-0FC6-4461-9B7E-6353AF18A525}" presName="text0" presStyleLbl="node1" presStyleIdx="6" presStyleCnt="7" custScaleX="355549" custScaleY="110199" custRadScaleRad="191598" custRadScaleInc="-101169">
        <dgm:presLayoutVars>
          <dgm:bulletEnabled val="1"/>
        </dgm:presLayoutVars>
      </dgm:prSet>
      <dgm:spPr/>
    </dgm:pt>
  </dgm:ptLst>
  <dgm:cxnLst>
    <dgm:cxn modelId="{5C4BF302-7462-4265-A7C3-6F5477CFCC34}" srcId="{8D94D0C0-470C-46D0-9A6D-0F5C6E124CAC}" destId="{8532CE5C-11C7-4D3F-930D-49E647D8D60C}" srcOrd="1" destOrd="0" parTransId="{654C940F-CC55-4E3A-AEAD-7DDBC0B315FB}" sibTransId="{D9BB619F-4C8F-4C81-BDFD-87A02819DF6B}"/>
    <dgm:cxn modelId="{0BB8A304-9538-48A6-818C-8F1D904B34B4}" srcId="{DC688DD3-9B18-4609-B2AB-48465C523F7F}" destId="{8D94D0C0-470C-46D0-9A6D-0F5C6E124CAC}" srcOrd="0" destOrd="0" parTransId="{132FA6C8-A566-4E6B-BBDF-332C052BFCFE}" sibTransId="{8C18A96F-7AB1-41D3-8092-291FF462BDB3}"/>
    <dgm:cxn modelId="{92C9A115-F127-46B8-A809-A6DD7E66E51C}" type="presOf" srcId="{8532CE5C-11C7-4D3F-930D-49E647D8D60C}" destId="{876045D2-CDC7-4C81-B8AF-2482DBFC199B}" srcOrd="0" destOrd="0" presId="urn:microsoft.com/office/officeart/2008/layout/RadialCluster"/>
    <dgm:cxn modelId="{1FBBED1F-C542-48E7-B3C0-1F8D635202C6}" type="presOf" srcId="{69E39313-FAFD-4DD4-A50A-9A82A996A88E}" destId="{852EACF6-259A-4706-9525-9265E7276CEA}" srcOrd="0" destOrd="0" presId="urn:microsoft.com/office/officeart/2008/layout/RadialCluster"/>
    <dgm:cxn modelId="{4E39FC37-CC6E-4123-AB6B-06359C5F1627}" srcId="{8D94D0C0-470C-46D0-9A6D-0F5C6E124CAC}" destId="{8C134AF9-D697-452F-AF2B-624CA92F36DF}" srcOrd="2" destOrd="0" parTransId="{665E6C33-AADA-4557-ACB0-2E5536F5C15B}" sibTransId="{80F45938-367C-441C-9AF8-BBF78C233CD3}"/>
    <dgm:cxn modelId="{0D1C7B3C-4C54-4FED-815C-47CB327F6974}" type="presOf" srcId="{DC688DD3-9B18-4609-B2AB-48465C523F7F}" destId="{C402B8B9-8173-4F51-AB32-6DF017568686}" srcOrd="0" destOrd="0" presId="urn:microsoft.com/office/officeart/2008/layout/RadialCluster"/>
    <dgm:cxn modelId="{8E31C160-1E7B-4438-A43B-48D7910D1A25}" type="presOf" srcId="{D565E4B0-9FA9-4240-B9C9-988CCEFAA4E4}" destId="{6F8B7CC8-AB24-46D0-9F21-7B36F955D279}" srcOrd="0" destOrd="0" presId="urn:microsoft.com/office/officeart/2008/layout/RadialCluster"/>
    <dgm:cxn modelId="{5C1B0969-003C-42C8-9FB6-191549B955BB}" type="presOf" srcId="{C5B4853C-C3D3-447F-BF42-150FD53D4C32}" destId="{606FFD68-60BD-4242-B8E4-D121845B58E7}" srcOrd="0" destOrd="0" presId="urn:microsoft.com/office/officeart/2008/layout/RadialCluster"/>
    <dgm:cxn modelId="{B7343F49-FB10-4BE9-80BE-DC5DD77B5141}" srcId="{8D94D0C0-470C-46D0-9A6D-0F5C6E124CAC}" destId="{69E39313-FAFD-4DD4-A50A-9A82A996A88E}" srcOrd="3" destOrd="0" parTransId="{BCB1F077-BC1B-4662-A811-FB2BABD8540F}" sibTransId="{82AB8ABD-1D54-474F-BD49-3E6E033DE346}"/>
    <dgm:cxn modelId="{5F7B0F6F-9AA8-4667-9E48-E16080DE9E2A}" type="presOf" srcId="{8D94D0C0-470C-46D0-9A6D-0F5C6E124CAC}" destId="{7526A99F-4397-404C-AC26-18EC285CD96A}" srcOrd="0" destOrd="0" presId="urn:microsoft.com/office/officeart/2008/layout/RadialCluster"/>
    <dgm:cxn modelId="{624D6C52-FF84-4654-B7C3-8A7B4013FF9C}" srcId="{8D94D0C0-470C-46D0-9A6D-0F5C6E124CAC}" destId="{868CA0FE-950D-402A-A1DC-6F6C779C013B}" srcOrd="4" destOrd="0" parTransId="{087897D1-2865-4C00-A3C8-C51FBFEA0D1B}" sibTransId="{6B26471E-FDAF-43A0-9B62-EE24F3BFD067}"/>
    <dgm:cxn modelId="{47F85D79-AD2B-4791-9555-69BE682FFF52}" type="presOf" srcId="{665E6C33-AADA-4557-ACB0-2E5536F5C15B}" destId="{7336509A-2EB6-4239-980C-D1751FCE5313}" srcOrd="0" destOrd="0" presId="urn:microsoft.com/office/officeart/2008/layout/RadialCluster"/>
    <dgm:cxn modelId="{B3CC617C-1C8E-4648-8537-B8D0FF595743}" type="presOf" srcId="{868CA0FE-950D-402A-A1DC-6F6C779C013B}" destId="{3F84CD4C-65E2-41AF-8036-64D947976576}" srcOrd="0" destOrd="0" presId="urn:microsoft.com/office/officeart/2008/layout/RadialCluster"/>
    <dgm:cxn modelId="{359FA77F-03D0-437A-B74A-5B1CDCB07FC6}" type="presOf" srcId="{654C940F-CC55-4E3A-AEAD-7DDBC0B315FB}" destId="{8E8642F0-811E-4726-9FAC-496ADB814DB9}" srcOrd="0" destOrd="0" presId="urn:microsoft.com/office/officeart/2008/layout/RadialCluster"/>
    <dgm:cxn modelId="{6E137E88-EF77-4FB1-BD01-9519A3B0AE20}" type="presOf" srcId="{BCB1F077-BC1B-4662-A811-FB2BABD8540F}" destId="{3B08B322-0AD6-499B-8904-6C6431ECBDBA}" srcOrd="0" destOrd="0" presId="urn:microsoft.com/office/officeart/2008/layout/RadialCluster"/>
    <dgm:cxn modelId="{D76BDA93-8014-4F01-9116-3DDD571354B4}" type="presOf" srcId="{8C134AF9-D697-452F-AF2B-624CA92F36DF}" destId="{E0866053-310B-42CA-A830-A1BF3F985785}" srcOrd="0" destOrd="0" presId="urn:microsoft.com/office/officeart/2008/layout/RadialCluster"/>
    <dgm:cxn modelId="{6289DC94-5B76-474D-997E-3C2E2CCF206D}" type="presOf" srcId="{A593E877-0FC6-4461-9B7E-6353AF18A525}" destId="{01B08865-28E9-4F03-BC9A-804CCD8BFE26}" srcOrd="0" destOrd="0" presId="urn:microsoft.com/office/officeart/2008/layout/RadialCluster"/>
    <dgm:cxn modelId="{210BF798-231C-4681-A1DA-374021455247}" srcId="{8D94D0C0-470C-46D0-9A6D-0F5C6E124CAC}" destId="{C5B4853C-C3D3-447F-BF42-150FD53D4C32}" srcOrd="0" destOrd="0" parTransId="{3D0EED46-15A7-4F18-9C57-A9541D76DAC6}" sibTransId="{79423ED3-4EF4-4315-BCC0-5A0B2EAC1FF5}"/>
    <dgm:cxn modelId="{21DB6FCD-66C3-4256-A0B9-6A95979BE5BE}" type="presOf" srcId="{3D0EED46-15A7-4F18-9C57-A9541D76DAC6}" destId="{6E91B184-0FFE-47C0-9A7B-10909A15C551}" srcOrd="0" destOrd="0" presId="urn:microsoft.com/office/officeart/2008/layout/RadialCluster"/>
    <dgm:cxn modelId="{D83A84E8-ED27-4319-AA12-B2C6A362B2B8}" type="presOf" srcId="{087897D1-2865-4C00-A3C8-C51FBFEA0D1B}" destId="{0B263EB1-D99D-4F93-AD6C-ED011895FACB}" srcOrd="0" destOrd="0" presId="urn:microsoft.com/office/officeart/2008/layout/RadialCluster"/>
    <dgm:cxn modelId="{0BC07CF1-E53D-4968-8C57-3DAE85AD3C00}" srcId="{8D94D0C0-470C-46D0-9A6D-0F5C6E124CAC}" destId="{A593E877-0FC6-4461-9B7E-6353AF18A525}" srcOrd="5" destOrd="0" parTransId="{D565E4B0-9FA9-4240-B9C9-988CCEFAA4E4}" sibTransId="{8E437301-8BC1-4F4D-89EF-98DB57A8214C}"/>
    <dgm:cxn modelId="{F13801AF-E3F8-4EF5-BBDB-B3571978475B}" type="presParOf" srcId="{C402B8B9-8173-4F51-AB32-6DF017568686}" destId="{CF9269EF-665A-43C5-84B3-123D92CA1B36}" srcOrd="0" destOrd="0" presId="urn:microsoft.com/office/officeart/2008/layout/RadialCluster"/>
    <dgm:cxn modelId="{0EC556EA-0BE8-4EE6-A705-457837FFBD67}" type="presParOf" srcId="{CF9269EF-665A-43C5-84B3-123D92CA1B36}" destId="{7526A99F-4397-404C-AC26-18EC285CD96A}" srcOrd="0" destOrd="0" presId="urn:microsoft.com/office/officeart/2008/layout/RadialCluster"/>
    <dgm:cxn modelId="{8798A6A2-2541-4A22-8082-4A11D656D70A}" type="presParOf" srcId="{CF9269EF-665A-43C5-84B3-123D92CA1B36}" destId="{6E91B184-0FFE-47C0-9A7B-10909A15C551}" srcOrd="1" destOrd="0" presId="urn:microsoft.com/office/officeart/2008/layout/RadialCluster"/>
    <dgm:cxn modelId="{F9B37519-4974-440C-9DBD-F4ED24ED4468}" type="presParOf" srcId="{CF9269EF-665A-43C5-84B3-123D92CA1B36}" destId="{606FFD68-60BD-4242-B8E4-D121845B58E7}" srcOrd="2" destOrd="0" presId="urn:microsoft.com/office/officeart/2008/layout/RadialCluster"/>
    <dgm:cxn modelId="{904E1B46-0F8C-4119-8D1A-B8F35314DAD0}" type="presParOf" srcId="{CF9269EF-665A-43C5-84B3-123D92CA1B36}" destId="{8E8642F0-811E-4726-9FAC-496ADB814DB9}" srcOrd="3" destOrd="0" presId="urn:microsoft.com/office/officeart/2008/layout/RadialCluster"/>
    <dgm:cxn modelId="{AAA8E3DE-06C3-40BD-AC02-D06DB6BC9504}" type="presParOf" srcId="{CF9269EF-665A-43C5-84B3-123D92CA1B36}" destId="{876045D2-CDC7-4C81-B8AF-2482DBFC199B}" srcOrd="4" destOrd="0" presId="urn:microsoft.com/office/officeart/2008/layout/RadialCluster"/>
    <dgm:cxn modelId="{0F69E7FB-2A92-418B-9CBC-EB8FCEA75A16}" type="presParOf" srcId="{CF9269EF-665A-43C5-84B3-123D92CA1B36}" destId="{7336509A-2EB6-4239-980C-D1751FCE5313}" srcOrd="5" destOrd="0" presId="urn:microsoft.com/office/officeart/2008/layout/RadialCluster"/>
    <dgm:cxn modelId="{477CAA31-1D6B-4091-ADBD-140CDC6BFE01}" type="presParOf" srcId="{CF9269EF-665A-43C5-84B3-123D92CA1B36}" destId="{E0866053-310B-42CA-A830-A1BF3F985785}" srcOrd="6" destOrd="0" presId="urn:microsoft.com/office/officeart/2008/layout/RadialCluster"/>
    <dgm:cxn modelId="{DF5DFA83-7FC9-4D3A-A0F1-4A82BB3AD041}" type="presParOf" srcId="{CF9269EF-665A-43C5-84B3-123D92CA1B36}" destId="{3B08B322-0AD6-499B-8904-6C6431ECBDBA}" srcOrd="7" destOrd="0" presId="urn:microsoft.com/office/officeart/2008/layout/RadialCluster"/>
    <dgm:cxn modelId="{BE4938FC-8E5A-4A83-B070-16BD4E84F6D1}" type="presParOf" srcId="{CF9269EF-665A-43C5-84B3-123D92CA1B36}" destId="{852EACF6-259A-4706-9525-9265E7276CEA}" srcOrd="8" destOrd="0" presId="urn:microsoft.com/office/officeart/2008/layout/RadialCluster"/>
    <dgm:cxn modelId="{25E1B17E-1E04-4D83-A425-58E75A8907CB}" type="presParOf" srcId="{CF9269EF-665A-43C5-84B3-123D92CA1B36}" destId="{0B263EB1-D99D-4F93-AD6C-ED011895FACB}" srcOrd="9" destOrd="0" presId="urn:microsoft.com/office/officeart/2008/layout/RadialCluster"/>
    <dgm:cxn modelId="{375A7763-E3A5-4274-85B1-9525CEB485D2}" type="presParOf" srcId="{CF9269EF-665A-43C5-84B3-123D92CA1B36}" destId="{3F84CD4C-65E2-41AF-8036-64D947976576}" srcOrd="10" destOrd="0" presId="urn:microsoft.com/office/officeart/2008/layout/RadialCluster"/>
    <dgm:cxn modelId="{72254D81-8633-4B46-9AFF-671060B790A3}" type="presParOf" srcId="{CF9269EF-665A-43C5-84B3-123D92CA1B36}" destId="{6F8B7CC8-AB24-46D0-9F21-7B36F955D279}" srcOrd="11" destOrd="0" presId="urn:microsoft.com/office/officeart/2008/layout/RadialCluster"/>
    <dgm:cxn modelId="{4E60C09D-17A1-476E-816B-709077271790}" type="presParOf" srcId="{CF9269EF-665A-43C5-84B3-123D92CA1B36}" destId="{01B08865-28E9-4F03-BC9A-804CCD8BFE26}"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AE5F0-3022-4B3B-A635-B7B52CCD8FB9}"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01AF1E80-40E0-43FF-88BA-5A13D1DA5BD4}">
      <dgm:prSet phldrT="[Text]" custT="1"/>
      <dgm:spPr/>
      <dgm:t>
        <a:bodyPr/>
        <a:lstStyle/>
        <a:p>
          <a:r>
            <a:rPr lang="en-US" sz="2800" dirty="0">
              <a:latin typeface="Cambria" panose="02040503050406030204" pitchFamily="18" charset="0"/>
            </a:rPr>
            <a:t>Contact</a:t>
          </a:r>
        </a:p>
      </dgm:t>
    </dgm:pt>
    <dgm:pt modelId="{3A271CD6-CB30-4AE3-9F4F-EEE6E9759FE3}" type="parTrans" cxnId="{C7FDFB2F-3B4F-494B-8E20-01410E8626B7}">
      <dgm:prSet/>
      <dgm:spPr/>
      <dgm:t>
        <a:bodyPr/>
        <a:lstStyle/>
        <a:p>
          <a:endParaRPr lang="en-US"/>
        </a:p>
      </dgm:t>
    </dgm:pt>
    <dgm:pt modelId="{73936C50-A1B1-4F61-B0EC-907DD7CA3FEE}" type="sibTrans" cxnId="{C7FDFB2F-3B4F-494B-8E20-01410E8626B7}">
      <dgm:prSet/>
      <dgm:spPr/>
      <dgm:t>
        <a:bodyPr/>
        <a:lstStyle/>
        <a:p>
          <a:endParaRPr lang="en-US"/>
        </a:p>
      </dgm:t>
    </dgm:pt>
    <dgm:pt modelId="{1F34F214-326E-45A4-9F5A-C9808E54376F}">
      <dgm:prSet phldrT="[Text]" custT="1"/>
      <dgm:spPr/>
      <dgm:t>
        <a:bodyPr/>
        <a:lstStyle/>
        <a:p>
          <a:r>
            <a:rPr lang="en-US" sz="1800" u="sng" dirty="0">
              <a:latin typeface="Cambria" panose="02040503050406030204" pitchFamily="18" charset="0"/>
            </a:rPr>
            <a:t>Questions/US Applications</a:t>
          </a:r>
        </a:p>
        <a:p>
          <a:r>
            <a:rPr lang="en-US" sz="1800" dirty="0">
              <a:latin typeface="Cambria" panose="02040503050406030204" pitchFamily="18" charset="0"/>
            </a:rPr>
            <a:t>Karen Feger</a:t>
          </a:r>
        </a:p>
        <a:p>
          <a:r>
            <a:rPr lang="en-US" sz="1800" b="1" baseline="0" dirty="0">
              <a:solidFill>
                <a:srgbClr val="002060"/>
              </a:solidFill>
              <a:latin typeface="Cambria" panose="02040503050406030204" pitchFamily="18" charset="0"/>
              <a:hlinkClick xmlns:r="http://schemas.openxmlformats.org/officeDocument/2006/relationships" r:id="rId1">
                <a:extLst>
                  <a:ext uri="{A12FA001-AC4F-418D-AE19-62706E023703}">
                    <ahyp:hlinkClr xmlns:ahyp="http://schemas.microsoft.com/office/drawing/2018/hyperlinkcolor" val="tx"/>
                  </a:ext>
                </a:extLst>
              </a:hlinkClick>
            </a:rPr>
            <a:t>kfeger@schoenfeldins.com</a:t>
          </a:r>
          <a:r>
            <a:rPr lang="en-US" sz="1800" b="1" dirty="0">
              <a:solidFill>
                <a:srgbClr val="002060"/>
              </a:solidFill>
              <a:latin typeface="Cambria" panose="02040503050406030204" pitchFamily="18" charset="0"/>
            </a:rPr>
            <a:t> </a:t>
          </a:r>
        </a:p>
      </dgm:t>
    </dgm:pt>
    <dgm:pt modelId="{7F63A7F7-9F5D-4661-B498-016DD02B0704}" type="parTrans" cxnId="{91C21788-40DE-4E5B-8D9B-CAD71AAC9558}">
      <dgm:prSet/>
      <dgm:spPr/>
      <dgm:t>
        <a:bodyPr/>
        <a:lstStyle/>
        <a:p>
          <a:endParaRPr lang="en-US"/>
        </a:p>
      </dgm:t>
    </dgm:pt>
    <dgm:pt modelId="{62105CB3-C7DB-4260-8044-30A5049FC0C2}" type="sibTrans" cxnId="{91C21788-40DE-4E5B-8D9B-CAD71AAC9558}">
      <dgm:prSet/>
      <dgm:spPr/>
      <dgm:t>
        <a:bodyPr/>
        <a:lstStyle/>
        <a:p>
          <a:endParaRPr lang="en-US"/>
        </a:p>
      </dgm:t>
    </dgm:pt>
    <dgm:pt modelId="{CDD8D9F5-CE74-40D7-B80E-14D480802F5B}">
      <dgm:prSet phldrT="[Text]" custT="1"/>
      <dgm:spPr/>
      <dgm:t>
        <a:bodyPr/>
        <a:lstStyle/>
        <a:p>
          <a:r>
            <a:rPr lang="en-US" sz="1800" u="sng" dirty="0">
              <a:latin typeface="Cambria" panose="02040503050406030204" pitchFamily="18" charset="0"/>
            </a:rPr>
            <a:t>Canadian Applications Only</a:t>
          </a:r>
        </a:p>
        <a:p>
          <a:r>
            <a:rPr lang="en-US" sz="1800" dirty="0">
              <a:latin typeface="Cambria" panose="02040503050406030204" pitchFamily="18" charset="0"/>
            </a:rPr>
            <a:t>Sara McMullin</a:t>
          </a:r>
        </a:p>
        <a:p>
          <a:r>
            <a:rPr lang="en-US" sz="1800" dirty="0">
              <a:solidFill>
                <a:srgbClr val="002060"/>
              </a:solidFill>
              <a:latin typeface="Cambria" panose="02040503050406030204" pitchFamily="18" charset="0"/>
            </a:rPr>
            <a:t>smcmullin@iaff-fc.com</a:t>
          </a:r>
        </a:p>
      </dgm:t>
    </dgm:pt>
    <dgm:pt modelId="{17198483-B15F-4FF4-B37D-7151A1126AF2}" type="parTrans" cxnId="{2681632D-87F7-4EFC-B6D6-7D83E7108255}">
      <dgm:prSet/>
      <dgm:spPr/>
      <dgm:t>
        <a:bodyPr/>
        <a:lstStyle/>
        <a:p>
          <a:endParaRPr lang="en-US"/>
        </a:p>
      </dgm:t>
    </dgm:pt>
    <dgm:pt modelId="{26243C65-ED86-4E39-BBDE-30DEDD8983DF}" type="sibTrans" cxnId="{2681632D-87F7-4EFC-B6D6-7D83E7108255}">
      <dgm:prSet/>
      <dgm:spPr/>
      <dgm:t>
        <a:bodyPr/>
        <a:lstStyle/>
        <a:p>
          <a:endParaRPr lang="en-US"/>
        </a:p>
      </dgm:t>
    </dgm:pt>
    <dgm:pt modelId="{0AD29CDE-AA69-42BF-8654-311CF958333D}">
      <dgm:prSet phldrT="[Text]" custT="1"/>
      <dgm:spPr/>
      <dgm:t>
        <a:bodyPr/>
        <a:lstStyle/>
        <a:p>
          <a:r>
            <a:rPr lang="en-US" sz="2000" dirty="0" err="1">
              <a:latin typeface="Cambria" panose="02040503050406030204" pitchFamily="18" charset="0"/>
            </a:rPr>
            <a:t>Schoenfeld</a:t>
          </a:r>
          <a:r>
            <a:rPr lang="en-US" sz="2000" dirty="0">
              <a:latin typeface="Cambria" panose="02040503050406030204" pitchFamily="18" charset="0"/>
            </a:rPr>
            <a:t> Insurance Assoc. Inc.</a:t>
          </a:r>
        </a:p>
        <a:p>
          <a:r>
            <a:rPr lang="en-US" sz="2000" dirty="0">
              <a:latin typeface="Cambria" panose="02040503050406030204" pitchFamily="18" charset="0"/>
            </a:rPr>
            <a:t>6225 Smith Ave</a:t>
          </a:r>
        </a:p>
        <a:p>
          <a:r>
            <a:rPr lang="en-US" sz="2000" dirty="0">
              <a:latin typeface="Cambria" panose="02040503050406030204" pitchFamily="18" charset="0"/>
            </a:rPr>
            <a:t>Baltimore, MD 21209</a:t>
          </a:r>
        </a:p>
        <a:p>
          <a:endParaRPr lang="en-US" sz="1600" dirty="0"/>
        </a:p>
      </dgm:t>
    </dgm:pt>
    <dgm:pt modelId="{EB56CEB4-6AC2-4352-BAE7-D9DB23B5E8E1}" type="parTrans" cxnId="{FB9EFD7A-6E66-48E9-B1C3-951874B9F395}">
      <dgm:prSet/>
      <dgm:spPr/>
      <dgm:t>
        <a:bodyPr/>
        <a:lstStyle/>
        <a:p>
          <a:endParaRPr lang="en-US"/>
        </a:p>
      </dgm:t>
    </dgm:pt>
    <dgm:pt modelId="{41512747-023B-46AA-84EF-F1D8A46D9454}" type="sibTrans" cxnId="{FB9EFD7A-6E66-48E9-B1C3-951874B9F395}">
      <dgm:prSet/>
      <dgm:spPr/>
      <dgm:t>
        <a:bodyPr/>
        <a:lstStyle/>
        <a:p>
          <a:endParaRPr lang="en-US"/>
        </a:p>
      </dgm:t>
    </dgm:pt>
    <dgm:pt modelId="{667619BA-B812-4F6C-A1E5-9B947453355F}">
      <dgm:prSet phldrT="[Text]"/>
      <dgm:spPr/>
      <dgm:t>
        <a:bodyPr/>
        <a:lstStyle/>
        <a:p>
          <a:r>
            <a:rPr lang="en-US" b="1" dirty="0">
              <a:solidFill>
                <a:srgbClr val="002060"/>
              </a:solidFill>
              <a:latin typeface="Cambria" panose="02040503050406030204" pitchFamily="18" charset="0"/>
              <a:hlinkClick xmlns:r="http://schemas.openxmlformats.org/officeDocument/2006/relationships" r:id="rId2">
                <a:extLst>
                  <a:ext uri="{A12FA001-AC4F-418D-AE19-62706E023703}">
                    <ahyp:hlinkClr xmlns:ahyp="http://schemas.microsoft.com/office/drawing/2018/hyperlinkcolor" val="tx"/>
                  </a:ext>
                </a:extLst>
              </a:hlinkClick>
            </a:rPr>
            <a:t>www.schoenfeldins.com/iaff</a:t>
          </a:r>
          <a:endParaRPr lang="en-US" b="1" dirty="0">
            <a:solidFill>
              <a:srgbClr val="002060"/>
            </a:solidFill>
            <a:latin typeface="Cambria" panose="02040503050406030204" pitchFamily="18" charset="0"/>
          </a:endParaRPr>
        </a:p>
        <a:p>
          <a:r>
            <a:rPr lang="en-US" b="1" dirty="0">
              <a:latin typeface="Cambria" panose="02040503050406030204" pitchFamily="18" charset="0"/>
            </a:rPr>
            <a:t>1-888-519-7575</a:t>
          </a:r>
        </a:p>
      </dgm:t>
    </dgm:pt>
    <dgm:pt modelId="{D3C8F97D-862F-4695-AA23-CB12541E4BAA}" type="parTrans" cxnId="{DFE39A3B-D647-4891-9B2F-12379D600A30}">
      <dgm:prSet/>
      <dgm:spPr/>
      <dgm:t>
        <a:bodyPr/>
        <a:lstStyle/>
        <a:p>
          <a:endParaRPr lang="en-US"/>
        </a:p>
      </dgm:t>
    </dgm:pt>
    <dgm:pt modelId="{D2E42CD6-0B18-460A-A597-261129DB31BD}" type="sibTrans" cxnId="{DFE39A3B-D647-4891-9B2F-12379D600A30}">
      <dgm:prSet/>
      <dgm:spPr/>
      <dgm:t>
        <a:bodyPr/>
        <a:lstStyle/>
        <a:p>
          <a:endParaRPr lang="en-US"/>
        </a:p>
      </dgm:t>
    </dgm:pt>
    <dgm:pt modelId="{A549F9E6-DA18-401F-A5A5-3AB42E709B10}" type="pres">
      <dgm:prSet presAssocID="{DE0AE5F0-3022-4B3B-A635-B7B52CCD8FB9}" presName="diagram" presStyleCnt="0">
        <dgm:presLayoutVars>
          <dgm:chMax val="1"/>
          <dgm:dir/>
          <dgm:animLvl val="ctr"/>
          <dgm:resizeHandles val="exact"/>
        </dgm:presLayoutVars>
      </dgm:prSet>
      <dgm:spPr/>
    </dgm:pt>
    <dgm:pt modelId="{DD276E85-113E-48E4-9709-871E2DB55D70}" type="pres">
      <dgm:prSet presAssocID="{DE0AE5F0-3022-4B3B-A635-B7B52CCD8FB9}" presName="matrix" presStyleCnt="0"/>
      <dgm:spPr/>
    </dgm:pt>
    <dgm:pt modelId="{54D46371-EB6F-4FA4-82D7-945A3947B994}" type="pres">
      <dgm:prSet presAssocID="{DE0AE5F0-3022-4B3B-A635-B7B52CCD8FB9}" presName="tile1" presStyleLbl="node1" presStyleIdx="0" presStyleCnt="4" custLinFactNeighborX="-14527" custLinFactNeighborY="596"/>
      <dgm:spPr/>
    </dgm:pt>
    <dgm:pt modelId="{4987E33D-B394-4141-8998-3760F9C43429}" type="pres">
      <dgm:prSet presAssocID="{DE0AE5F0-3022-4B3B-A635-B7B52CCD8FB9}" presName="tile1text" presStyleLbl="node1" presStyleIdx="0" presStyleCnt="4">
        <dgm:presLayoutVars>
          <dgm:chMax val="0"/>
          <dgm:chPref val="0"/>
          <dgm:bulletEnabled val="1"/>
        </dgm:presLayoutVars>
      </dgm:prSet>
      <dgm:spPr/>
    </dgm:pt>
    <dgm:pt modelId="{6B2EADED-72CD-4BC0-B27F-4B110BEDE33F}" type="pres">
      <dgm:prSet presAssocID="{DE0AE5F0-3022-4B3B-A635-B7B52CCD8FB9}" presName="tile2" presStyleLbl="node1" presStyleIdx="1" presStyleCnt="4"/>
      <dgm:spPr/>
    </dgm:pt>
    <dgm:pt modelId="{9EE907F6-0E85-4E7C-8368-C5F7A5E7762C}" type="pres">
      <dgm:prSet presAssocID="{DE0AE5F0-3022-4B3B-A635-B7B52CCD8FB9}" presName="tile2text" presStyleLbl="node1" presStyleIdx="1" presStyleCnt="4">
        <dgm:presLayoutVars>
          <dgm:chMax val="0"/>
          <dgm:chPref val="0"/>
          <dgm:bulletEnabled val="1"/>
        </dgm:presLayoutVars>
      </dgm:prSet>
      <dgm:spPr/>
    </dgm:pt>
    <dgm:pt modelId="{39DB3F30-6E2C-4D56-9E87-2978A187E1DD}" type="pres">
      <dgm:prSet presAssocID="{DE0AE5F0-3022-4B3B-A635-B7B52CCD8FB9}" presName="tile3" presStyleLbl="node1" presStyleIdx="2" presStyleCnt="4"/>
      <dgm:spPr/>
    </dgm:pt>
    <dgm:pt modelId="{4AC672F0-A8B4-45AD-8C1A-199EEBBC1AC0}" type="pres">
      <dgm:prSet presAssocID="{DE0AE5F0-3022-4B3B-A635-B7B52CCD8FB9}" presName="tile3text" presStyleLbl="node1" presStyleIdx="2" presStyleCnt="4">
        <dgm:presLayoutVars>
          <dgm:chMax val="0"/>
          <dgm:chPref val="0"/>
          <dgm:bulletEnabled val="1"/>
        </dgm:presLayoutVars>
      </dgm:prSet>
      <dgm:spPr/>
    </dgm:pt>
    <dgm:pt modelId="{73FE521B-B682-4C95-BD47-611172198246}" type="pres">
      <dgm:prSet presAssocID="{DE0AE5F0-3022-4B3B-A635-B7B52CCD8FB9}" presName="tile4" presStyleLbl="node1" presStyleIdx="3" presStyleCnt="4"/>
      <dgm:spPr/>
    </dgm:pt>
    <dgm:pt modelId="{C81CCA9E-D816-482B-8E77-11D51A6792C2}" type="pres">
      <dgm:prSet presAssocID="{DE0AE5F0-3022-4B3B-A635-B7B52CCD8FB9}" presName="tile4text" presStyleLbl="node1" presStyleIdx="3" presStyleCnt="4">
        <dgm:presLayoutVars>
          <dgm:chMax val="0"/>
          <dgm:chPref val="0"/>
          <dgm:bulletEnabled val="1"/>
        </dgm:presLayoutVars>
      </dgm:prSet>
      <dgm:spPr/>
    </dgm:pt>
    <dgm:pt modelId="{2A162A79-FCB0-40DD-B1C7-AB2FA66EFCC0}" type="pres">
      <dgm:prSet presAssocID="{DE0AE5F0-3022-4B3B-A635-B7B52CCD8FB9}" presName="centerTile" presStyleLbl="fgShp" presStyleIdx="0" presStyleCnt="1" custScaleX="74755" custScaleY="58620" custLinFactNeighborX="613" custLinFactNeighborY="-10345">
        <dgm:presLayoutVars>
          <dgm:chMax val="0"/>
          <dgm:chPref val="0"/>
        </dgm:presLayoutVars>
      </dgm:prSet>
      <dgm:spPr/>
    </dgm:pt>
  </dgm:ptLst>
  <dgm:cxnLst>
    <dgm:cxn modelId="{4B124D16-972A-4E8C-BD48-009F6605B75E}" type="presOf" srcId="{0AD29CDE-AA69-42BF-8654-311CF958333D}" destId="{4AC672F0-A8B4-45AD-8C1A-199EEBBC1AC0}" srcOrd="1" destOrd="0" presId="urn:microsoft.com/office/officeart/2005/8/layout/matrix1"/>
    <dgm:cxn modelId="{5FD60C1A-3B77-477C-AFA8-58D76D50EF57}" type="presOf" srcId="{CDD8D9F5-CE74-40D7-B80E-14D480802F5B}" destId="{9EE907F6-0E85-4E7C-8368-C5F7A5E7762C}" srcOrd="1" destOrd="0" presId="urn:microsoft.com/office/officeart/2005/8/layout/matrix1"/>
    <dgm:cxn modelId="{4F638329-E564-4404-AF3C-1AB6D1B8F59D}" type="presOf" srcId="{1F34F214-326E-45A4-9F5A-C9808E54376F}" destId="{54D46371-EB6F-4FA4-82D7-945A3947B994}" srcOrd="0" destOrd="0" presId="urn:microsoft.com/office/officeart/2005/8/layout/matrix1"/>
    <dgm:cxn modelId="{2681632D-87F7-4EFC-B6D6-7D83E7108255}" srcId="{01AF1E80-40E0-43FF-88BA-5A13D1DA5BD4}" destId="{CDD8D9F5-CE74-40D7-B80E-14D480802F5B}" srcOrd="1" destOrd="0" parTransId="{17198483-B15F-4FF4-B37D-7151A1126AF2}" sibTransId="{26243C65-ED86-4E39-BBDE-30DEDD8983DF}"/>
    <dgm:cxn modelId="{C7FDFB2F-3B4F-494B-8E20-01410E8626B7}" srcId="{DE0AE5F0-3022-4B3B-A635-B7B52CCD8FB9}" destId="{01AF1E80-40E0-43FF-88BA-5A13D1DA5BD4}" srcOrd="0" destOrd="0" parTransId="{3A271CD6-CB30-4AE3-9F4F-EEE6E9759FE3}" sibTransId="{73936C50-A1B1-4F61-B0EC-907DD7CA3FEE}"/>
    <dgm:cxn modelId="{DFE39A3B-D647-4891-9B2F-12379D600A30}" srcId="{01AF1E80-40E0-43FF-88BA-5A13D1DA5BD4}" destId="{667619BA-B812-4F6C-A1E5-9B947453355F}" srcOrd="3" destOrd="0" parTransId="{D3C8F97D-862F-4695-AA23-CB12541E4BAA}" sibTransId="{D2E42CD6-0B18-460A-A597-261129DB31BD}"/>
    <dgm:cxn modelId="{28D32449-2F87-417B-A1C9-D277F2765EAF}" type="presOf" srcId="{DE0AE5F0-3022-4B3B-A635-B7B52CCD8FB9}" destId="{A549F9E6-DA18-401F-A5A5-3AB42E709B10}" srcOrd="0" destOrd="0" presId="urn:microsoft.com/office/officeart/2005/8/layout/matrix1"/>
    <dgm:cxn modelId="{FB9EFD7A-6E66-48E9-B1C3-951874B9F395}" srcId="{01AF1E80-40E0-43FF-88BA-5A13D1DA5BD4}" destId="{0AD29CDE-AA69-42BF-8654-311CF958333D}" srcOrd="2" destOrd="0" parTransId="{EB56CEB4-6AC2-4352-BAE7-D9DB23B5E8E1}" sibTransId="{41512747-023B-46AA-84EF-F1D8A46D9454}"/>
    <dgm:cxn modelId="{91C21788-40DE-4E5B-8D9B-CAD71AAC9558}" srcId="{01AF1E80-40E0-43FF-88BA-5A13D1DA5BD4}" destId="{1F34F214-326E-45A4-9F5A-C9808E54376F}" srcOrd="0" destOrd="0" parTransId="{7F63A7F7-9F5D-4661-B498-016DD02B0704}" sibTransId="{62105CB3-C7DB-4260-8044-30A5049FC0C2}"/>
    <dgm:cxn modelId="{172593A3-DE63-45A9-B05B-2A5E3D48B14A}" type="presOf" srcId="{0AD29CDE-AA69-42BF-8654-311CF958333D}" destId="{39DB3F30-6E2C-4D56-9E87-2978A187E1DD}" srcOrd="0" destOrd="0" presId="urn:microsoft.com/office/officeart/2005/8/layout/matrix1"/>
    <dgm:cxn modelId="{AF4E48B8-D0C4-4BD8-A95A-D233D9062A2C}" type="presOf" srcId="{CDD8D9F5-CE74-40D7-B80E-14D480802F5B}" destId="{6B2EADED-72CD-4BC0-B27F-4B110BEDE33F}" srcOrd="0" destOrd="0" presId="urn:microsoft.com/office/officeart/2005/8/layout/matrix1"/>
    <dgm:cxn modelId="{A112D1C5-A610-4C5F-95DF-0668DC3A10CA}" type="presOf" srcId="{1F34F214-326E-45A4-9F5A-C9808E54376F}" destId="{4987E33D-B394-4141-8998-3760F9C43429}" srcOrd="1" destOrd="0" presId="urn:microsoft.com/office/officeart/2005/8/layout/matrix1"/>
    <dgm:cxn modelId="{3FF40FCC-F733-4247-8FF1-3D66621CE069}" type="presOf" srcId="{01AF1E80-40E0-43FF-88BA-5A13D1DA5BD4}" destId="{2A162A79-FCB0-40DD-B1C7-AB2FA66EFCC0}" srcOrd="0" destOrd="0" presId="urn:microsoft.com/office/officeart/2005/8/layout/matrix1"/>
    <dgm:cxn modelId="{B2E44BE8-B0F2-47E6-ADE3-BA6810526797}" type="presOf" srcId="{667619BA-B812-4F6C-A1E5-9B947453355F}" destId="{C81CCA9E-D816-482B-8E77-11D51A6792C2}" srcOrd="1" destOrd="0" presId="urn:microsoft.com/office/officeart/2005/8/layout/matrix1"/>
    <dgm:cxn modelId="{402B69F5-CD51-4664-9969-204DA9E93D1A}" type="presOf" srcId="{667619BA-B812-4F6C-A1E5-9B947453355F}" destId="{73FE521B-B682-4C95-BD47-611172198246}" srcOrd="0" destOrd="0" presId="urn:microsoft.com/office/officeart/2005/8/layout/matrix1"/>
    <dgm:cxn modelId="{A1D5FCF2-1E9C-494A-93A6-FE195A56EFA9}" type="presParOf" srcId="{A549F9E6-DA18-401F-A5A5-3AB42E709B10}" destId="{DD276E85-113E-48E4-9709-871E2DB55D70}" srcOrd="0" destOrd="0" presId="urn:microsoft.com/office/officeart/2005/8/layout/matrix1"/>
    <dgm:cxn modelId="{917B7F96-F661-4D72-A818-D8F7649D9CCE}" type="presParOf" srcId="{DD276E85-113E-48E4-9709-871E2DB55D70}" destId="{54D46371-EB6F-4FA4-82D7-945A3947B994}" srcOrd="0" destOrd="0" presId="urn:microsoft.com/office/officeart/2005/8/layout/matrix1"/>
    <dgm:cxn modelId="{1313E930-3ED5-4351-B285-2514455A7E8A}" type="presParOf" srcId="{DD276E85-113E-48E4-9709-871E2DB55D70}" destId="{4987E33D-B394-4141-8998-3760F9C43429}" srcOrd="1" destOrd="0" presId="urn:microsoft.com/office/officeart/2005/8/layout/matrix1"/>
    <dgm:cxn modelId="{9E5728B1-2909-416C-A88E-0320B8DEBF38}" type="presParOf" srcId="{DD276E85-113E-48E4-9709-871E2DB55D70}" destId="{6B2EADED-72CD-4BC0-B27F-4B110BEDE33F}" srcOrd="2" destOrd="0" presId="urn:microsoft.com/office/officeart/2005/8/layout/matrix1"/>
    <dgm:cxn modelId="{C9FB8987-CB2A-4941-87C1-C1F528BDB5EB}" type="presParOf" srcId="{DD276E85-113E-48E4-9709-871E2DB55D70}" destId="{9EE907F6-0E85-4E7C-8368-C5F7A5E7762C}" srcOrd="3" destOrd="0" presId="urn:microsoft.com/office/officeart/2005/8/layout/matrix1"/>
    <dgm:cxn modelId="{0C4E30BE-A5AF-450F-A7D0-84A560C54275}" type="presParOf" srcId="{DD276E85-113E-48E4-9709-871E2DB55D70}" destId="{39DB3F30-6E2C-4D56-9E87-2978A187E1DD}" srcOrd="4" destOrd="0" presId="urn:microsoft.com/office/officeart/2005/8/layout/matrix1"/>
    <dgm:cxn modelId="{AAA1A3C6-DD95-4A98-9AFE-454312308558}" type="presParOf" srcId="{DD276E85-113E-48E4-9709-871E2DB55D70}" destId="{4AC672F0-A8B4-45AD-8C1A-199EEBBC1AC0}" srcOrd="5" destOrd="0" presId="urn:microsoft.com/office/officeart/2005/8/layout/matrix1"/>
    <dgm:cxn modelId="{E4DFCE46-CC18-49FF-904C-1285DB2A88DA}" type="presParOf" srcId="{DD276E85-113E-48E4-9709-871E2DB55D70}" destId="{73FE521B-B682-4C95-BD47-611172198246}" srcOrd="6" destOrd="0" presId="urn:microsoft.com/office/officeart/2005/8/layout/matrix1"/>
    <dgm:cxn modelId="{BFA9D90B-C7B4-4141-8A46-1DC80E4D056D}" type="presParOf" srcId="{DD276E85-113E-48E4-9709-871E2DB55D70}" destId="{C81CCA9E-D816-482B-8E77-11D51A6792C2}" srcOrd="7" destOrd="0" presId="urn:microsoft.com/office/officeart/2005/8/layout/matrix1"/>
    <dgm:cxn modelId="{4061AE64-FF93-47D6-913E-386E5A8BECC9}" type="presParOf" srcId="{A549F9E6-DA18-401F-A5A5-3AB42E709B10}" destId="{2A162A79-FCB0-40DD-B1C7-AB2FA66EFCC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67A00-D3BE-4B55-A9D7-FED0D130C30E}">
      <dsp:nvSpPr>
        <dsp:cNvPr id="0" name=""/>
        <dsp:cNvSpPr/>
      </dsp:nvSpPr>
      <dsp:spPr>
        <a:xfrm>
          <a:off x="0" y="510933"/>
          <a:ext cx="3157537" cy="122547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Cambria" panose="02040503050406030204" pitchFamily="18" charset="0"/>
            </a:rPr>
            <a:t>Wrongful Acts</a:t>
          </a:r>
        </a:p>
      </dsp:txBody>
      <dsp:txXfrm>
        <a:off x="0" y="510933"/>
        <a:ext cx="3157537" cy="1225476"/>
      </dsp:txXfrm>
    </dsp:sp>
    <dsp:sp modelId="{D33D59B2-61E8-4004-8E83-FE6DF7BFB730}">
      <dsp:nvSpPr>
        <dsp:cNvPr id="0" name=""/>
        <dsp:cNvSpPr/>
      </dsp:nvSpPr>
      <dsp:spPr>
        <a:xfrm>
          <a:off x="3238" y="1725773"/>
          <a:ext cx="3157537" cy="296734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Financial Mismanagement </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Union Election Conduct</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Discipline/Expulsion of Union Member</a:t>
          </a:r>
        </a:p>
        <a:p>
          <a:pPr marL="228600" lvl="1" indent="-228600" algn="l" defTabSz="1022350" rtl="0">
            <a:lnSpc>
              <a:spcPct val="90000"/>
            </a:lnSpc>
            <a:spcBef>
              <a:spcPct val="0"/>
            </a:spcBef>
            <a:spcAft>
              <a:spcPct val="15000"/>
            </a:spcAft>
            <a:buChar char="•"/>
          </a:pPr>
          <a:endParaRPr lang="en-US" sz="23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22350" rtl="0">
            <a:lnSpc>
              <a:spcPct val="90000"/>
            </a:lnSpc>
            <a:spcBef>
              <a:spcPct val="0"/>
            </a:spcBef>
            <a:spcAft>
              <a:spcPct val="15000"/>
            </a:spcAft>
            <a:buChar char="•"/>
          </a:pPr>
          <a:endParaRPr lang="en-US" sz="2300" b="0" kern="1200" cap="none" spc="0" dirty="0">
            <a:ln w="0"/>
            <a:solidFill>
              <a:schemeClr val="tx1"/>
            </a:solidFill>
            <a:effectLst>
              <a:outerShdw blurRad="38100" dist="19050" dir="2700000" algn="tl" rotWithShape="0">
                <a:schemeClr val="dk1">
                  <a:alpha val="40000"/>
                </a:schemeClr>
              </a:outerShdw>
            </a:effectLst>
          </a:endParaRPr>
        </a:p>
      </dsp:txBody>
      <dsp:txXfrm>
        <a:off x="3238" y="1725773"/>
        <a:ext cx="3157537" cy="2967344"/>
      </dsp:txXfrm>
    </dsp:sp>
    <dsp:sp modelId="{1D6319D5-A271-494E-B7FF-151CAB942061}">
      <dsp:nvSpPr>
        <dsp:cNvPr id="0" name=""/>
        <dsp:cNvSpPr/>
      </dsp:nvSpPr>
      <dsp:spPr>
        <a:xfrm>
          <a:off x="3602831" y="500296"/>
          <a:ext cx="3157537" cy="1225476"/>
        </a:xfrm>
        <a:prstGeom prst="rect">
          <a:avLst/>
        </a:prstGeom>
        <a:solidFill>
          <a:schemeClr val="accent5">
            <a:hueOff val="-2146412"/>
            <a:satOff val="26324"/>
            <a:lumOff val="-11763"/>
            <a:alphaOff val="0"/>
          </a:schemeClr>
        </a:solidFill>
        <a:ln w="25400" cap="flat" cmpd="sng" algn="ctr">
          <a:solidFill>
            <a:schemeClr val="accent5">
              <a:hueOff val="-2146412"/>
              <a:satOff val="26324"/>
              <a:lumOff val="-117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b="0" kern="1200" cap="none" spc="0" dirty="0">
              <a:ln w="0"/>
              <a:effectLst>
                <a:outerShdw blurRad="38100" dist="19050" dir="2700000" algn="tl" rotWithShape="0">
                  <a:schemeClr val="dk1">
                    <a:alpha val="40000"/>
                  </a:schemeClr>
                </a:outerShdw>
              </a:effectLst>
              <a:latin typeface="Cambria" panose="02040503050406030204" pitchFamily="18" charset="0"/>
            </a:rPr>
            <a:t>Wrongful Employment Practices</a:t>
          </a:r>
        </a:p>
      </dsp:txBody>
      <dsp:txXfrm>
        <a:off x="3602831" y="500296"/>
        <a:ext cx="3157537" cy="1225476"/>
      </dsp:txXfrm>
    </dsp:sp>
    <dsp:sp modelId="{A966FE26-B7DE-4CF2-BB7C-1B38E8E0719A}">
      <dsp:nvSpPr>
        <dsp:cNvPr id="0" name=""/>
        <dsp:cNvSpPr/>
      </dsp:nvSpPr>
      <dsp:spPr>
        <a:xfrm>
          <a:off x="3602831" y="1725773"/>
          <a:ext cx="3157537" cy="2967344"/>
        </a:xfrm>
        <a:prstGeom prst="rect">
          <a:avLst/>
        </a:prstGeom>
        <a:solidFill>
          <a:schemeClr val="accent5">
            <a:tint val="40000"/>
            <a:alpha val="90000"/>
            <a:hueOff val="-2013735"/>
            <a:satOff val="-3500"/>
            <a:lumOff val="-1385"/>
            <a:alphaOff val="0"/>
          </a:schemeClr>
        </a:solidFill>
        <a:ln w="25400" cap="flat" cmpd="sng" algn="ctr">
          <a:solidFill>
            <a:schemeClr val="accent5">
              <a:tint val="40000"/>
              <a:alpha val="90000"/>
              <a:hueOff val="-2013735"/>
              <a:satOff val="-3500"/>
              <a:lumOff val="-1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Wrongful Termination</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Denial of fair access to Members Benefits</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Denial of union Membership </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Mishandling Grievance</a:t>
          </a:r>
        </a:p>
      </dsp:txBody>
      <dsp:txXfrm>
        <a:off x="3602831" y="1725773"/>
        <a:ext cx="3157537" cy="2967344"/>
      </dsp:txXfrm>
    </dsp:sp>
    <dsp:sp modelId="{5B21627B-B937-4814-BC67-D73597E766B2}">
      <dsp:nvSpPr>
        <dsp:cNvPr id="0" name=""/>
        <dsp:cNvSpPr/>
      </dsp:nvSpPr>
      <dsp:spPr>
        <a:xfrm>
          <a:off x="7202424" y="500296"/>
          <a:ext cx="3157537" cy="1225476"/>
        </a:xfrm>
        <a:prstGeom prst="rect">
          <a:avLst/>
        </a:prstGeom>
        <a:solidFill>
          <a:schemeClr val="accent5">
            <a:hueOff val="-4292824"/>
            <a:satOff val="52647"/>
            <a:lumOff val="-23526"/>
            <a:alphaOff val="0"/>
          </a:schemeClr>
        </a:solidFill>
        <a:ln w="25400" cap="flat" cmpd="sng" algn="ctr">
          <a:solidFill>
            <a:schemeClr val="accent5">
              <a:hueOff val="-4292824"/>
              <a:satOff val="52647"/>
              <a:lumOff val="-235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latin typeface="Cambria" panose="02040503050406030204" pitchFamily="18" charset="0"/>
            </a:rPr>
            <a:t>Personal Injury </a:t>
          </a:r>
        </a:p>
      </dsp:txBody>
      <dsp:txXfrm>
        <a:off x="7202424" y="500296"/>
        <a:ext cx="3157537" cy="1225476"/>
      </dsp:txXfrm>
    </dsp:sp>
    <dsp:sp modelId="{092DF1C1-AF44-486B-8BD5-4F820F9DB2A2}">
      <dsp:nvSpPr>
        <dsp:cNvPr id="0" name=""/>
        <dsp:cNvSpPr/>
      </dsp:nvSpPr>
      <dsp:spPr>
        <a:xfrm>
          <a:off x="7202424" y="1725773"/>
          <a:ext cx="3157537" cy="2967344"/>
        </a:xfrm>
        <a:prstGeom prst="rect">
          <a:avLst/>
        </a:prstGeom>
        <a:solidFill>
          <a:schemeClr val="accent5">
            <a:tint val="40000"/>
            <a:alpha val="90000"/>
            <a:hueOff val="-4027470"/>
            <a:satOff val="-7000"/>
            <a:lumOff val="-2770"/>
            <a:alphaOff val="0"/>
          </a:schemeClr>
        </a:solidFill>
        <a:ln w="25400" cap="flat" cmpd="sng" algn="ctr">
          <a:solidFill>
            <a:schemeClr val="accent5">
              <a:tint val="40000"/>
              <a:alpha val="90000"/>
              <a:hueOff val="-4027470"/>
              <a:satOff val="-7000"/>
              <a:lumOff val="-27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Harassment</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Discrimination </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Retaliation</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Wrongful Discipline</a:t>
          </a:r>
        </a:p>
        <a:p>
          <a:pPr marL="228600" lvl="1" indent="-228600" algn="l" defTabSz="1022350" rtl="0">
            <a:lnSpc>
              <a:spcPct val="90000"/>
            </a:lnSpc>
            <a:spcBef>
              <a:spcPct val="0"/>
            </a:spcBef>
            <a:spcAft>
              <a:spcPct val="15000"/>
            </a:spcAft>
            <a:buChar char="•"/>
          </a:pPr>
          <a:r>
            <a:rPr lang="en-US" sz="2300" b="0" kern="1200" cap="none" spc="0" dirty="0">
              <a:ln w="0"/>
              <a:effectLst>
                <a:outerShdw blurRad="38100" dist="19050" dir="2700000" algn="tl" rotWithShape="0">
                  <a:schemeClr val="dk1">
                    <a:alpha val="40000"/>
                  </a:schemeClr>
                </a:outerShdw>
              </a:effectLst>
              <a:latin typeface="Cambria" panose="02040503050406030204" pitchFamily="18" charset="0"/>
            </a:rPr>
            <a:t>Failure to provide fair representation </a:t>
          </a:r>
        </a:p>
        <a:p>
          <a:pPr marL="228600" lvl="1" indent="-228600" algn="l" defTabSz="1022350" rtl="0">
            <a:lnSpc>
              <a:spcPct val="90000"/>
            </a:lnSpc>
            <a:spcBef>
              <a:spcPct val="0"/>
            </a:spcBef>
            <a:spcAft>
              <a:spcPct val="15000"/>
            </a:spcAft>
            <a:buChar char="•"/>
          </a:pPr>
          <a:endParaRPr lang="en-US" sz="2300" b="0" kern="1200" cap="none" spc="0" dirty="0">
            <a:ln w="0"/>
            <a:solidFill>
              <a:schemeClr val="tx1"/>
            </a:solidFill>
            <a:effectLst>
              <a:outerShdw blurRad="38100" dist="19050" dir="2700000" algn="tl" rotWithShape="0">
                <a:schemeClr val="dk1">
                  <a:alpha val="40000"/>
                </a:schemeClr>
              </a:outerShdw>
            </a:effectLst>
          </a:endParaRPr>
        </a:p>
      </dsp:txBody>
      <dsp:txXfrm>
        <a:off x="7202424" y="1725773"/>
        <a:ext cx="3157537" cy="2967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6A99F-4397-404C-AC26-18EC285CD96A}">
      <dsp:nvSpPr>
        <dsp:cNvPr id="0" name=""/>
        <dsp:cNvSpPr/>
      </dsp:nvSpPr>
      <dsp:spPr>
        <a:xfrm>
          <a:off x="3983045" y="1151200"/>
          <a:ext cx="3160368" cy="2429611"/>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rPr>
            <a:t>$2,000,000 Policy Aggregate</a:t>
          </a:r>
        </a:p>
      </dsp:txBody>
      <dsp:txXfrm>
        <a:off x="4101649" y="1269804"/>
        <a:ext cx="2923160" cy="2192403"/>
      </dsp:txXfrm>
    </dsp:sp>
    <dsp:sp modelId="{6E91B184-0FFE-47C0-9A7B-10909A15C551}">
      <dsp:nvSpPr>
        <dsp:cNvPr id="0" name=""/>
        <dsp:cNvSpPr/>
      </dsp:nvSpPr>
      <dsp:spPr>
        <a:xfrm rot="12330433">
          <a:off x="3351847" y="1469185"/>
          <a:ext cx="663534" cy="0"/>
        </a:xfrm>
        <a:custGeom>
          <a:avLst/>
          <a:gdLst/>
          <a:ahLst/>
          <a:cxnLst/>
          <a:rect l="0" t="0" r="0" b="0"/>
          <a:pathLst>
            <a:path>
              <a:moveTo>
                <a:pt x="0" y="0"/>
              </a:moveTo>
              <a:lnTo>
                <a:pt x="6635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FFD68-60BD-4242-B8E4-D121845B58E7}">
      <dsp:nvSpPr>
        <dsp:cNvPr id="0" name=""/>
        <dsp:cNvSpPr/>
      </dsp:nvSpPr>
      <dsp:spPr>
        <a:xfrm>
          <a:off x="300689" y="159920"/>
          <a:ext cx="3722377" cy="116639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Local 1 - $1,000,000 Limit per Claim</a:t>
          </a:r>
        </a:p>
      </dsp:txBody>
      <dsp:txXfrm>
        <a:off x="357628" y="216859"/>
        <a:ext cx="3608499" cy="1052520"/>
      </dsp:txXfrm>
    </dsp:sp>
    <dsp:sp modelId="{8E8642F0-811E-4726-9FAC-496ADB814DB9}">
      <dsp:nvSpPr>
        <dsp:cNvPr id="0" name=""/>
        <dsp:cNvSpPr/>
      </dsp:nvSpPr>
      <dsp:spPr>
        <a:xfrm rot="20019522">
          <a:off x="7104976" y="1419356"/>
          <a:ext cx="740364" cy="0"/>
        </a:xfrm>
        <a:custGeom>
          <a:avLst/>
          <a:gdLst/>
          <a:ahLst/>
          <a:cxnLst/>
          <a:rect l="0" t="0" r="0" b="0"/>
          <a:pathLst>
            <a:path>
              <a:moveTo>
                <a:pt x="0" y="0"/>
              </a:moveTo>
              <a:lnTo>
                <a:pt x="74036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045D2-CDC7-4C81-B8AF-2482DBFC199B}">
      <dsp:nvSpPr>
        <dsp:cNvPr id="0" name=""/>
        <dsp:cNvSpPr/>
      </dsp:nvSpPr>
      <dsp:spPr>
        <a:xfrm>
          <a:off x="7258427" y="105076"/>
          <a:ext cx="3419633" cy="1150023"/>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Local 2 - $250,000 Limit per Claim</a:t>
          </a:r>
        </a:p>
      </dsp:txBody>
      <dsp:txXfrm>
        <a:off x="7314566" y="161215"/>
        <a:ext cx="3307355" cy="1037745"/>
      </dsp:txXfrm>
    </dsp:sp>
    <dsp:sp modelId="{7336509A-2EB6-4239-980C-D1751FCE5313}">
      <dsp:nvSpPr>
        <dsp:cNvPr id="0" name=""/>
        <dsp:cNvSpPr/>
      </dsp:nvSpPr>
      <dsp:spPr>
        <a:xfrm rot="21538161">
          <a:off x="7143373" y="2333123"/>
          <a:ext cx="495334" cy="0"/>
        </a:xfrm>
        <a:custGeom>
          <a:avLst/>
          <a:gdLst/>
          <a:ahLst/>
          <a:cxnLst/>
          <a:rect l="0" t="0" r="0" b="0"/>
          <a:pathLst>
            <a:path>
              <a:moveTo>
                <a:pt x="0" y="0"/>
              </a:moveTo>
              <a:lnTo>
                <a:pt x="4953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866053-310B-42CA-A830-A1BF3F985785}">
      <dsp:nvSpPr>
        <dsp:cNvPr id="0" name=""/>
        <dsp:cNvSpPr/>
      </dsp:nvSpPr>
      <dsp:spPr>
        <a:xfrm>
          <a:off x="7638668" y="1768234"/>
          <a:ext cx="3233575" cy="1062696"/>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Local 3 - $25,0000 Limit per Claim</a:t>
          </a:r>
        </a:p>
      </dsp:txBody>
      <dsp:txXfrm>
        <a:off x="7690545" y="1820111"/>
        <a:ext cx="3129821" cy="958942"/>
      </dsp:txXfrm>
    </dsp:sp>
    <dsp:sp modelId="{3B08B322-0AD6-499B-8904-6C6431ECBDBA}">
      <dsp:nvSpPr>
        <dsp:cNvPr id="0" name=""/>
        <dsp:cNvSpPr/>
      </dsp:nvSpPr>
      <dsp:spPr>
        <a:xfrm rot="1596309">
          <a:off x="7100909" y="3337250"/>
          <a:ext cx="802830" cy="0"/>
        </a:xfrm>
        <a:custGeom>
          <a:avLst/>
          <a:gdLst/>
          <a:ahLst/>
          <a:cxnLst/>
          <a:rect l="0" t="0" r="0" b="0"/>
          <a:pathLst>
            <a:path>
              <a:moveTo>
                <a:pt x="0" y="0"/>
              </a:moveTo>
              <a:lnTo>
                <a:pt x="8028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2EACF6-259A-4706-9525-9265E7276CEA}">
      <dsp:nvSpPr>
        <dsp:cNvPr id="0" name=""/>
        <dsp:cNvSpPr/>
      </dsp:nvSpPr>
      <dsp:spPr>
        <a:xfrm>
          <a:off x="7225976" y="3517019"/>
          <a:ext cx="3326661" cy="102987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Local 4 - $500,000 Limit per Claim</a:t>
          </a:r>
        </a:p>
      </dsp:txBody>
      <dsp:txXfrm>
        <a:off x="7276250" y="3567293"/>
        <a:ext cx="3226113" cy="929323"/>
      </dsp:txXfrm>
    </dsp:sp>
    <dsp:sp modelId="{0B263EB1-D99D-4F93-AD6C-ED011895FACB}">
      <dsp:nvSpPr>
        <dsp:cNvPr id="0" name=""/>
        <dsp:cNvSpPr/>
      </dsp:nvSpPr>
      <dsp:spPr>
        <a:xfrm rot="9298392">
          <a:off x="2931021" y="3337244"/>
          <a:ext cx="1103844" cy="0"/>
        </a:xfrm>
        <a:custGeom>
          <a:avLst/>
          <a:gdLst/>
          <a:ahLst/>
          <a:cxnLst/>
          <a:rect l="0" t="0" r="0" b="0"/>
          <a:pathLst>
            <a:path>
              <a:moveTo>
                <a:pt x="0" y="0"/>
              </a:moveTo>
              <a:lnTo>
                <a:pt x="110384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4CD4C-65E2-41AF-8036-64D947976576}">
      <dsp:nvSpPr>
        <dsp:cNvPr id="0" name=""/>
        <dsp:cNvSpPr/>
      </dsp:nvSpPr>
      <dsp:spPr>
        <a:xfrm>
          <a:off x="369228" y="3570730"/>
          <a:ext cx="2995571" cy="1041908"/>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Local 5 - $500,000 Limit per Claim</a:t>
          </a:r>
        </a:p>
      </dsp:txBody>
      <dsp:txXfrm>
        <a:off x="420090" y="3621592"/>
        <a:ext cx="2893847" cy="940184"/>
      </dsp:txXfrm>
    </dsp:sp>
    <dsp:sp modelId="{6F8B7CC8-AB24-46D0-9F21-7B36F955D279}">
      <dsp:nvSpPr>
        <dsp:cNvPr id="0" name=""/>
        <dsp:cNvSpPr/>
      </dsp:nvSpPr>
      <dsp:spPr>
        <a:xfrm rot="10756506">
          <a:off x="3607605" y="2388374"/>
          <a:ext cx="375455" cy="0"/>
        </a:xfrm>
        <a:custGeom>
          <a:avLst/>
          <a:gdLst/>
          <a:ahLst/>
          <a:cxnLst/>
          <a:rect l="0" t="0" r="0" b="0"/>
          <a:pathLst>
            <a:path>
              <a:moveTo>
                <a:pt x="0" y="0"/>
              </a:moveTo>
              <a:lnTo>
                <a:pt x="3754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B08865-28E9-4F03-BC9A-804CCD8BFE26}">
      <dsp:nvSpPr>
        <dsp:cNvPr id="0" name=""/>
        <dsp:cNvSpPr/>
      </dsp:nvSpPr>
      <dsp:spPr>
        <a:xfrm>
          <a:off x="240387" y="1890230"/>
          <a:ext cx="3367232" cy="104364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Local 6 - $250,000 Limit per Claim</a:t>
          </a:r>
        </a:p>
      </dsp:txBody>
      <dsp:txXfrm>
        <a:off x="291333" y="1941176"/>
        <a:ext cx="3265340" cy="941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46371-EB6F-4FA4-82D7-945A3947B994}">
      <dsp:nvSpPr>
        <dsp:cNvPr id="0" name=""/>
        <dsp:cNvSpPr/>
      </dsp:nvSpPr>
      <dsp:spPr>
        <a:xfrm rot="16200000">
          <a:off x="990599" y="-981819"/>
          <a:ext cx="1473200" cy="34544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latin typeface="Cambria" panose="02040503050406030204" pitchFamily="18" charset="0"/>
            </a:rPr>
            <a:t>Questions/US Applications</a:t>
          </a:r>
        </a:p>
        <a:p>
          <a:pPr marL="0" lvl="0" indent="0" algn="ctr" defTabSz="800100">
            <a:lnSpc>
              <a:spcPct val="90000"/>
            </a:lnSpc>
            <a:spcBef>
              <a:spcPct val="0"/>
            </a:spcBef>
            <a:spcAft>
              <a:spcPct val="35000"/>
            </a:spcAft>
            <a:buNone/>
          </a:pPr>
          <a:r>
            <a:rPr lang="en-US" sz="1800" kern="1200" dirty="0">
              <a:latin typeface="Cambria" panose="02040503050406030204" pitchFamily="18" charset="0"/>
            </a:rPr>
            <a:t>Karen Feger</a:t>
          </a:r>
        </a:p>
        <a:p>
          <a:pPr marL="0" lvl="0" indent="0" algn="ctr" defTabSz="800100">
            <a:lnSpc>
              <a:spcPct val="90000"/>
            </a:lnSpc>
            <a:spcBef>
              <a:spcPct val="0"/>
            </a:spcBef>
            <a:spcAft>
              <a:spcPct val="35000"/>
            </a:spcAft>
            <a:buNone/>
          </a:pPr>
          <a:r>
            <a:rPr lang="en-US" sz="1800" b="1" kern="1200" baseline="0" dirty="0">
              <a:solidFill>
                <a:srgbClr val="002060"/>
              </a:solidFill>
              <a:latin typeface="Cambria" panose="02040503050406030204" pitchFamily="18" charset="0"/>
              <a:hlinkClick xmlns:r="http://schemas.openxmlformats.org/officeDocument/2006/relationships" r:id="rId1">
                <a:extLst>
                  <a:ext uri="{A12FA001-AC4F-418D-AE19-62706E023703}">
                    <ahyp:hlinkClr xmlns:ahyp="http://schemas.microsoft.com/office/drawing/2018/hyperlinkcolor" val="tx"/>
                  </a:ext>
                </a:extLst>
              </a:hlinkClick>
            </a:rPr>
            <a:t>kfeger@schoenfeldins.com</a:t>
          </a:r>
          <a:r>
            <a:rPr lang="en-US" sz="1800" b="1" kern="1200" dirty="0">
              <a:solidFill>
                <a:srgbClr val="002060"/>
              </a:solidFill>
              <a:latin typeface="Cambria" panose="02040503050406030204" pitchFamily="18" charset="0"/>
            </a:rPr>
            <a:t> </a:t>
          </a:r>
        </a:p>
      </dsp:txBody>
      <dsp:txXfrm rot="5400000">
        <a:off x="-1" y="8781"/>
        <a:ext cx="3454400" cy="1104900"/>
      </dsp:txXfrm>
    </dsp:sp>
    <dsp:sp modelId="{6B2EADED-72CD-4BC0-B27F-4B110BEDE33F}">
      <dsp:nvSpPr>
        <dsp:cNvPr id="0" name=""/>
        <dsp:cNvSpPr/>
      </dsp:nvSpPr>
      <dsp:spPr>
        <a:xfrm>
          <a:off x="3454400" y="0"/>
          <a:ext cx="3454400" cy="14732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u="sng" kern="1200" dirty="0">
              <a:latin typeface="Cambria" panose="02040503050406030204" pitchFamily="18" charset="0"/>
            </a:rPr>
            <a:t>Canadian Applications Only</a:t>
          </a:r>
        </a:p>
        <a:p>
          <a:pPr marL="0" lvl="0" indent="0" algn="ctr" defTabSz="800100">
            <a:lnSpc>
              <a:spcPct val="90000"/>
            </a:lnSpc>
            <a:spcBef>
              <a:spcPct val="0"/>
            </a:spcBef>
            <a:spcAft>
              <a:spcPct val="35000"/>
            </a:spcAft>
            <a:buNone/>
          </a:pPr>
          <a:r>
            <a:rPr lang="en-US" sz="1800" kern="1200" dirty="0">
              <a:latin typeface="Cambria" panose="02040503050406030204" pitchFamily="18" charset="0"/>
            </a:rPr>
            <a:t>Sara McMullin</a:t>
          </a:r>
        </a:p>
        <a:p>
          <a:pPr marL="0" lvl="0" indent="0" algn="ctr" defTabSz="800100">
            <a:lnSpc>
              <a:spcPct val="90000"/>
            </a:lnSpc>
            <a:spcBef>
              <a:spcPct val="0"/>
            </a:spcBef>
            <a:spcAft>
              <a:spcPct val="35000"/>
            </a:spcAft>
            <a:buNone/>
          </a:pPr>
          <a:r>
            <a:rPr lang="en-US" sz="1800" kern="1200" dirty="0">
              <a:solidFill>
                <a:srgbClr val="002060"/>
              </a:solidFill>
              <a:latin typeface="Cambria" panose="02040503050406030204" pitchFamily="18" charset="0"/>
            </a:rPr>
            <a:t>smcmullin@iaff-fc.com</a:t>
          </a:r>
        </a:p>
      </dsp:txBody>
      <dsp:txXfrm>
        <a:off x="3454400" y="0"/>
        <a:ext cx="3454400" cy="1104900"/>
      </dsp:txXfrm>
    </dsp:sp>
    <dsp:sp modelId="{39DB3F30-6E2C-4D56-9E87-2978A187E1DD}">
      <dsp:nvSpPr>
        <dsp:cNvPr id="0" name=""/>
        <dsp:cNvSpPr/>
      </dsp:nvSpPr>
      <dsp:spPr>
        <a:xfrm rot="10800000">
          <a:off x="0" y="1473200"/>
          <a:ext cx="3454400" cy="14732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mbria" panose="02040503050406030204" pitchFamily="18" charset="0"/>
            </a:rPr>
            <a:t>Schoenfeld</a:t>
          </a:r>
          <a:r>
            <a:rPr lang="en-US" sz="2000" kern="1200" dirty="0">
              <a:latin typeface="Cambria" panose="02040503050406030204" pitchFamily="18" charset="0"/>
            </a:rPr>
            <a:t> Insurance Assoc. Inc.</a:t>
          </a:r>
        </a:p>
        <a:p>
          <a:pPr marL="0" lvl="0" indent="0" algn="ctr" defTabSz="889000">
            <a:lnSpc>
              <a:spcPct val="90000"/>
            </a:lnSpc>
            <a:spcBef>
              <a:spcPct val="0"/>
            </a:spcBef>
            <a:spcAft>
              <a:spcPct val="35000"/>
            </a:spcAft>
            <a:buNone/>
          </a:pPr>
          <a:r>
            <a:rPr lang="en-US" sz="2000" kern="1200" dirty="0">
              <a:latin typeface="Cambria" panose="02040503050406030204" pitchFamily="18" charset="0"/>
            </a:rPr>
            <a:t>6225 Smith Ave</a:t>
          </a:r>
        </a:p>
        <a:p>
          <a:pPr marL="0" lvl="0" indent="0" algn="ctr" defTabSz="889000">
            <a:lnSpc>
              <a:spcPct val="90000"/>
            </a:lnSpc>
            <a:spcBef>
              <a:spcPct val="0"/>
            </a:spcBef>
            <a:spcAft>
              <a:spcPct val="35000"/>
            </a:spcAft>
            <a:buNone/>
          </a:pPr>
          <a:r>
            <a:rPr lang="en-US" sz="2000" kern="1200" dirty="0">
              <a:latin typeface="Cambria" panose="02040503050406030204" pitchFamily="18" charset="0"/>
            </a:rPr>
            <a:t>Baltimore, MD 21209</a:t>
          </a:r>
        </a:p>
        <a:p>
          <a:pPr marL="0" lvl="0" indent="0" algn="ctr" defTabSz="889000">
            <a:lnSpc>
              <a:spcPct val="90000"/>
            </a:lnSpc>
            <a:spcBef>
              <a:spcPct val="0"/>
            </a:spcBef>
            <a:spcAft>
              <a:spcPct val="35000"/>
            </a:spcAft>
            <a:buNone/>
          </a:pPr>
          <a:endParaRPr lang="en-US" sz="1600" kern="1200" dirty="0"/>
        </a:p>
      </dsp:txBody>
      <dsp:txXfrm rot="10800000">
        <a:off x="0" y="1841499"/>
        <a:ext cx="3454400" cy="1104900"/>
      </dsp:txXfrm>
    </dsp:sp>
    <dsp:sp modelId="{73FE521B-B682-4C95-BD47-611172198246}">
      <dsp:nvSpPr>
        <dsp:cNvPr id="0" name=""/>
        <dsp:cNvSpPr/>
      </dsp:nvSpPr>
      <dsp:spPr>
        <a:xfrm rot="5400000">
          <a:off x="4445000" y="482600"/>
          <a:ext cx="1473200" cy="3454400"/>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002060"/>
              </a:solidFill>
              <a:latin typeface="Cambria" panose="02040503050406030204" pitchFamily="18" charset="0"/>
              <a:hlinkClick xmlns:r="http://schemas.openxmlformats.org/officeDocument/2006/relationships" r:id="rId2">
                <a:extLst>
                  <a:ext uri="{A12FA001-AC4F-418D-AE19-62706E023703}">
                    <ahyp:hlinkClr xmlns:ahyp="http://schemas.microsoft.com/office/drawing/2018/hyperlinkcolor" val="tx"/>
                  </a:ext>
                </a:extLst>
              </a:hlinkClick>
            </a:rPr>
            <a:t>www.schoenfeldins.com/iaff</a:t>
          </a:r>
          <a:endParaRPr lang="en-US" sz="1900" b="1" kern="1200" dirty="0">
            <a:solidFill>
              <a:srgbClr val="002060"/>
            </a:solidFill>
            <a:latin typeface="Cambria" panose="02040503050406030204" pitchFamily="18" charset="0"/>
          </a:endParaRPr>
        </a:p>
        <a:p>
          <a:pPr marL="0" lvl="0" indent="0" algn="ctr" defTabSz="844550">
            <a:lnSpc>
              <a:spcPct val="90000"/>
            </a:lnSpc>
            <a:spcBef>
              <a:spcPct val="0"/>
            </a:spcBef>
            <a:spcAft>
              <a:spcPct val="35000"/>
            </a:spcAft>
            <a:buNone/>
          </a:pPr>
          <a:r>
            <a:rPr lang="en-US" sz="1900" b="1" kern="1200" dirty="0">
              <a:latin typeface="Cambria" panose="02040503050406030204" pitchFamily="18" charset="0"/>
            </a:rPr>
            <a:t>1-888-519-7575</a:t>
          </a:r>
        </a:p>
      </dsp:txBody>
      <dsp:txXfrm rot="-5400000">
        <a:off x="3454399" y="1841500"/>
        <a:ext cx="3454400" cy="1104900"/>
      </dsp:txXfrm>
    </dsp:sp>
    <dsp:sp modelId="{2A162A79-FCB0-40DD-B1C7-AB2FA66EFCC0}">
      <dsp:nvSpPr>
        <dsp:cNvPr id="0" name=""/>
        <dsp:cNvSpPr/>
      </dsp:nvSpPr>
      <dsp:spPr>
        <a:xfrm>
          <a:off x="2692404" y="1181101"/>
          <a:ext cx="1549402" cy="431794"/>
        </a:xfrm>
        <a:prstGeom prst="roundRect">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mbria" panose="02040503050406030204" pitchFamily="18" charset="0"/>
            </a:rPr>
            <a:t>Contact</a:t>
          </a:r>
        </a:p>
      </dsp:txBody>
      <dsp:txXfrm>
        <a:off x="2713482" y="1202179"/>
        <a:ext cx="1507246" cy="3896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There are two title slide options: One without photos (here)</a:t>
            </a:r>
          </a:p>
        </p:txBody>
      </p:sp>
      <p:sp>
        <p:nvSpPr>
          <p:cNvPr id="107" name="Google Shape;1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0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1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31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Keeping the photo? Right-click on the image, select “Change Picture,” find your file, and place the image. If you need to reposition the face to be centered, use the “crop” tool in the “Photo Format” menu. Contact Communications Division or Education Department for assistance.</a:t>
            </a:r>
            <a:endParaRPr b="1" dirty="0"/>
          </a:p>
        </p:txBody>
      </p:sp>
      <p:sp>
        <p:nvSpPr>
          <p:cNvPr id="182" name="Google Shape;18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may want to highlight an image – and use the picture to tell a story. The next slides allow you to do that, using elements from the IAFF Brand.</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1060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84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13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48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276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no-pic">
    <p:bg>
      <p:bgPr>
        <a:solidFill>
          <a:schemeClr val="dk2"/>
        </a:solidFill>
        <a:effectLst/>
      </p:bgPr>
    </p:bg>
    <p:spTree>
      <p:nvGrpSpPr>
        <p:cNvPr id="1" name="Shape 21"/>
        <p:cNvGrpSpPr/>
        <p:nvPr/>
      </p:nvGrpSpPr>
      <p:grpSpPr>
        <a:xfrm>
          <a:off x="0" y="0"/>
          <a:ext cx="0" cy="0"/>
          <a:chOff x="0" y="0"/>
          <a:chExt cx="0" cy="0"/>
        </a:xfrm>
      </p:grpSpPr>
      <p:pic>
        <p:nvPicPr>
          <p:cNvPr id="22" name="Google Shape;22;p32"/>
          <p:cNvPicPr preferRelativeResize="0"/>
          <p:nvPr/>
        </p:nvPicPr>
        <p:blipFill rotWithShape="1">
          <a:blip r:embed="rId2">
            <a:alphaModFix/>
          </a:blip>
          <a:srcRect/>
          <a:stretch/>
        </p:blipFill>
        <p:spPr>
          <a:xfrm>
            <a:off x="643893" y="663867"/>
            <a:ext cx="870300" cy="873648"/>
          </a:xfrm>
          <a:prstGeom prst="rect">
            <a:avLst/>
          </a:prstGeom>
          <a:noFill/>
          <a:ln>
            <a:noFill/>
          </a:ln>
        </p:spPr>
      </p:pic>
      <p:sp>
        <p:nvSpPr>
          <p:cNvPr id="23" name="Google Shape;23;p32"/>
          <p:cNvSpPr txBox="1"/>
          <p:nvPr/>
        </p:nvSpPr>
        <p:spPr>
          <a:xfrm>
            <a:off x="1639020" y="876370"/>
            <a:ext cx="7875917" cy="4247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Georgia"/>
                <a:ea typeface="Georgia"/>
                <a:cs typeface="Georgia"/>
                <a:sym typeface="Georgia"/>
              </a:rPr>
              <a:t>INTERNATIONAL ASSOCIATION OF FIRE FIGHTERS</a:t>
            </a:r>
            <a:endParaRPr/>
          </a:p>
        </p:txBody>
      </p:sp>
      <p:sp>
        <p:nvSpPr>
          <p:cNvPr id="24" name="Google Shape;24;p32"/>
          <p:cNvSpPr txBox="1">
            <a:spLocks noGrp="1"/>
          </p:cNvSpPr>
          <p:nvPr>
            <p:ph type="body" idx="1"/>
          </p:nvPr>
        </p:nvSpPr>
        <p:spPr>
          <a:xfrm>
            <a:off x="558830" y="2586818"/>
            <a:ext cx="8478844" cy="168436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6000">
                <a:solidFill>
                  <a:schemeClr val="lt1"/>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5400">
                <a:solidFill>
                  <a:schemeClr val="lt1"/>
                </a:solidFill>
                <a:latin typeface="Impact"/>
                <a:ea typeface="Impact"/>
                <a:cs typeface="Impact"/>
                <a:sym typeface="Impact"/>
              </a:defRPr>
            </a:lvl2pPr>
            <a:lvl3pPr marL="1371600" lvl="2" indent="-355600" algn="l">
              <a:lnSpc>
                <a:spcPct val="90000"/>
              </a:lnSpc>
              <a:spcBef>
                <a:spcPts val="500"/>
              </a:spcBef>
              <a:spcAft>
                <a:spcPts val="0"/>
              </a:spcAft>
              <a:buSzPts val="2000"/>
              <a:buChar char="•"/>
              <a:defRPr sz="5400">
                <a:solidFill>
                  <a:schemeClr val="lt1"/>
                </a:solidFill>
                <a:latin typeface="Impact"/>
                <a:ea typeface="Impact"/>
                <a:cs typeface="Impact"/>
                <a:sym typeface="Impact"/>
              </a:defRPr>
            </a:lvl3pPr>
            <a:lvl4pPr marL="1828800" lvl="3" indent="-342900" algn="l">
              <a:lnSpc>
                <a:spcPct val="90000"/>
              </a:lnSpc>
              <a:spcBef>
                <a:spcPts val="500"/>
              </a:spcBef>
              <a:spcAft>
                <a:spcPts val="0"/>
              </a:spcAft>
              <a:buSzPts val="1800"/>
              <a:buChar char="•"/>
              <a:defRPr sz="5400">
                <a:solidFill>
                  <a:schemeClr val="lt1"/>
                </a:solidFill>
                <a:latin typeface="Impact"/>
                <a:ea typeface="Impact"/>
                <a:cs typeface="Impact"/>
                <a:sym typeface="Impact"/>
              </a:defRPr>
            </a:lvl4pPr>
            <a:lvl5pPr marL="2286000" lvl="4" indent="-342900" algn="l">
              <a:lnSpc>
                <a:spcPct val="90000"/>
              </a:lnSpc>
              <a:spcBef>
                <a:spcPts val="500"/>
              </a:spcBef>
              <a:spcAft>
                <a:spcPts val="0"/>
              </a:spcAft>
              <a:buSzPts val="1800"/>
              <a:buChar char="•"/>
              <a:defRPr sz="5400">
                <a:solidFill>
                  <a:schemeClr val="lt1"/>
                </a:solidFill>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 name="Google Shape;25;p32"/>
          <p:cNvSpPr txBox="1">
            <a:spLocks noGrp="1"/>
          </p:cNvSpPr>
          <p:nvPr>
            <p:ph type="body" idx="2"/>
          </p:nvPr>
        </p:nvSpPr>
        <p:spPr>
          <a:xfrm>
            <a:off x="643893" y="4596048"/>
            <a:ext cx="2960688" cy="5111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SzPts val="2800"/>
              <a:buNone/>
              <a:defRPr sz="2400">
                <a:solidFill>
                  <a:schemeClr val="lt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userDrawn="1">
  <p:cSld name="Content-1pic">
    <p:bg>
      <p:bgPr>
        <a:solidFill>
          <a:schemeClr val="lt1"/>
        </a:solidFill>
        <a:effectLst/>
      </p:bgPr>
    </p:bg>
    <p:spTree>
      <p:nvGrpSpPr>
        <p:cNvPr id="1" name="Shape 62"/>
        <p:cNvGrpSpPr/>
        <p:nvPr/>
      </p:nvGrpSpPr>
      <p:grpSpPr>
        <a:xfrm>
          <a:off x="0" y="0"/>
          <a:ext cx="0" cy="0"/>
          <a:chOff x="0" y="0"/>
          <a:chExt cx="0" cy="0"/>
        </a:xfrm>
      </p:grpSpPr>
      <p:grpSp>
        <p:nvGrpSpPr>
          <p:cNvPr id="63" name="Google Shape;63;p18"/>
          <p:cNvGrpSpPr/>
          <p:nvPr/>
        </p:nvGrpSpPr>
        <p:grpSpPr>
          <a:xfrm>
            <a:off x="6358072" y="-390442"/>
            <a:ext cx="5833928" cy="7248442"/>
            <a:chOff x="0" y="-57150"/>
            <a:chExt cx="1707852" cy="1060972"/>
          </a:xfrm>
        </p:grpSpPr>
        <p:sp>
          <p:nvSpPr>
            <p:cNvPr id="64" name="Google Shape;64;p18"/>
            <p:cNvSpPr/>
            <p:nvPr/>
          </p:nvSpPr>
          <p:spPr>
            <a:xfrm>
              <a:off x="0" y="0"/>
              <a:ext cx="1707852" cy="1003822"/>
            </a:xfrm>
            <a:custGeom>
              <a:avLst/>
              <a:gdLst/>
              <a:ahLst/>
              <a:cxnLst/>
              <a:rect l="l" t="t" r="r" b="b"/>
              <a:pathLst>
                <a:path w="1707852" h="1023494" extrusionOk="0">
                  <a:moveTo>
                    <a:pt x="0" y="0"/>
                  </a:moveTo>
                  <a:lnTo>
                    <a:pt x="1707852" y="0"/>
                  </a:lnTo>
                  <a:lnTo>
                    <a:pt x="1707852" y="1023494"/>
                  </a:lnTo>
                  <a:lnTo>
                    <a:pt x="0" y="1023494"/>
                  </a:lnTo>
                  <a:close/>
                </a:path>
              </a:pathLst>
            </a:custGeom>
            <a:solidFill>
              <a:srgbClr val="EE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2041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6" name="Google Shape;66;p18"/>
          <p:cNvPicPr preferRelativeResize="0"/>
          <p:nvPr/>
        </p:nvPicPr>
        <p:blipFill rotWithShape="1">
          <a:blip r:embed="rId2">
            <a:alphaModFix/>
          </a:blip>
          <a:srcRect/>
          <a:stretch/>
        </p:blipFill>
        <p:spPr>
          <a:xfrm>
            <a:off x="6358072" y="0"/>
            <a:ext cx="5833928" cy="6858000"/>
          </a:xfrm>
          <a:prstGeom prst="rect">
            <a:avLst/>
          </a:prstGeom>
          <a:noFill/>
          <a:ln>
            <a:noFill/>
          </a:ln>
        </p:spPr>
      </p:pic>
      <p:sp>
        <p:nvSpPr>
          <p:cNvPr id="67" name="Google Shape;67;p18"/>
          <p:cNvSpPr txBox="1">
            <a:spLocks noGrp="1"/>
          </p:cNvSpPr>
          <p:nvPr>
            <p:ph type="body" idx="1"/>
          </p:nvPr>
        </p:nvSpPr>
        <p:spPr>
          <a:xfrm>
            <a:off x="703543" y="2222205"/>
            <a:ext cx="5130386" cy="2980494"/>
          </a:xfrm>
          <a:prstGeom prst="rect">
            <a:avLst/>
          </a:prstGeom>
          <a:noFill/>
          <a:ln>
            <a:noFill/>
          </a:ln>
        </p:spPr>
        <p:txBody>
          <a:bodyPr spcFirstLastPara="1" wrap="square" lIns="91425" tIns="45700" rIns="91425" bIns="45700" anchor="t" anchorCtr="0">
            <a:noAutofit/>
          </a:bodyPr>
          <a:lstStyle>
            <a:lvl1pPr marL="0" marR="0" lvl="0" indent="0" algn="l">
              <a:lnSpc>
                <a:spcPct val="125000"/>
              </a:lnSpc>
              <a:spcBef>
                <a:spcPts val="0"/>
              </a:spcBef>
              <a:spcAft>
                <a:spcPts val="0"/>
              </a:spcAft>
              <a:buClr>
                <a:srgbClr val="0C0C2C"/>
              </a:buClr>
              <a:buSzPts val="2400"/>
              <a:buFont typeface="Arial"/>
              <a:buNone/>
              <a:defRPr sz="24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18"/>
          <p:cNvSpPr txBox="1">
            <a:spLocks noGrp="1"/>
          </p:cNvSpPr>
          <p:nvPr>
            <p:ph type="body" idx="2"/>
          </p:nvPr>
        </p:nvSpPr>
        <p:spPr>
          <a:xfrm>
            <a:off x="703543" y="1333904"/>
            <a:ext cx="4797155" cy="64279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2"/>
              </a:buClr>
              <a:buSzPts val="12000"/>
              <a:buNone/>
              <a:defRPr sz="2800" b="1">
                <a:solidFill>
                  <a:srgbClr val="FF0000"/>
                </a:solidFill>
                <a:latin typeface="Georgia"/>
                <a:ea typeface="Georgia"/>
                <a:cs typeface="Georgia"/>
                <a:sym typeface="Georgia"/>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8"/>
          <p:cNvSpPr>
            <a:spLocks noGrp="1"/>
          </p:cNvSpPr>
          <p:nvPr>
            <p:ph type="pic" idx="3"/>
          </p:nvPr>
        </p:nvSpPr>
        <p:spPr>
          <a:xfrm>
            <a:off x="7089775" y="762000"/>
            <a:ext cx="4398963" cy="5278438"/>
          </a:xfrm>
          <a:prstGeom prst="rect">
            <a:avLst/>
          </a:prstGeom>
          <a:noFill/>
          <a:ln>
            <a:noFill/>
          </a:ln>
        </p:spPr>
      </p:sp>
      <p:pic>
        <p:nvPicPr>
          <p:cNvPr id="70" name="Google Shape;70;p18"/>
          <p:cNvPicPr preferRelativeResize="0"/>
          <p:nvPr/>
        </p:nvPicPr>
        <p:blipFill rotWithShape="1">
          <a:blip r:embed="rId3">
            <a:alphaModFix/>
          </a:blip>
          <a:srcRect/>
          <a:stretch/>
        </p:blipFill>
        <p:spPr>
          <a:xfrm>
            <a:off x="533194" y="6241516"/>
            <a:ext cx="441907" cy="443607"/>
          </a:xfrm>
          <a:prstGeom prst="rect">
            <a:avLst/>
          </a:prstGeom>
          <a:noFill/>
          <a:ln>
            <a:noFill/>
          </a:ln>
        </p:spPr>
      </p:pic>
      <p:sp>
        <p:nvSpPr>
          <p:cNvPr id="71" name="Google Shape;71;p18"/>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dk2"/>
                </a:solidFill>
                <a:latin typeface="Georgia"/>
                <a:ea typeface="Georgia"/>
                <a:cs typeface="Georgia"/>
                <a:sym typeface="Georgia"/>
              </a:rPr>
              <a:t>INTERNATIONAL ASSOCIATION OF FIRE FIGHTERS</a:t>
            </a:r>
            <a:endParaRPr/>
          </a:p>
        </p:txBody>
      </p:sp>
      <p:sp>
        <p:nvSpPr>
          <p:cNvPr id="2" name="Google Shape;55;p17">
            <a:extLst>
              <a:ext uri="{FF2B5EF4-FFF2-40B4-BE49-F238E27FC236}">
                <a16:creationId xmlns:a16="http://schemas.microsoft.com/office/drawing/2014/main" id="{15CB32AF-9568-E4DB-0B36-53FF09B8EA6A}"/>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 name="Google Shape;58;p17">
            <a:extLst>
              <a:ext uri="{FF2B5EF4-FFF2-40B4-BE49-F238E27FC236}">
                <a16:creationId xmlns:a16="http://schemas.microsoft.com/office/drawing/2014/main" id="{FDD78193-82BB-2C7A-679D-6FE844BCCB1F}"/>
              </a:ext>
            </a:extLst>
          </p:cNvPr>
          <p:cNvPicPr preferRelativeResize="0"/>
          <p:nvPr userDrawn="1"/>
        </p:nvPicPr>
        <p:blipFill rotWithShape="1">
          <a:blip r:embed="rId4">
            <a:alphaModFix/>
          </a:blip>
          <a:srcRect/>
          <a:stretch/>
        </p:blipFill>
        <p:spPr>
          <a:xfrm>
            <a:off x="10927398" y="6434604"/>
            <a:ext cx="660144" cy="1553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reserve="1" userDrawn="1">
  <p:cSld name="Content-2pic">
    <p:bg>
      <p:bgPr>
        <a:solidFill>
          <a:schemeClr val="lt1"/>
        </a:solidFill>
        <a:effectLst/>
      </p:bgPr>
    </p:bg>
    <p:spTree>
      <p:nvGrpSpPr>
        <p:cNvPr id="1" name="Shape 62"/>
        <p:cNvGrpSpPr/>
        <p:nvPr/>
      </p:nvGrpSpPr>
      <p:grpSpPr>
        <a:xfrm>
          <a:off x="0" y="0"/>
          <a:ext cx="0" cy="0"/>
          <a:chOff x="0" y="0"/>
          <a:chExt cx="0" cy="0"/>
        </a:xfrm>
      </p:grpSpPr>
      <p:grpSp>
        <p:nvGrpSpPr>
          <p:cNvPr id="63" name="Google Shape;63;p18"/>
          <p:cNvGrpSpPr/>
          <p:nvPr/>
        </p:nvGrpSpPr>
        <p:grpSpPr>
          <a:xfrm>
            <a:off x="6358072" y="-390442"/>
            <a:ext cx="5833928" cy="7248442"/>
            <a:chOff x="0" y="-57150"/>
            <a:chExt cx="1707852" cy="1060972"/>
          </a:xfrm>
        </p:grpSpPr>
        <p:sp>
          <p:nvSpPr>
            <p:cNvPr id="64" name="Google Shape;64;p18"/>
            <p:cNvSpPr/>
            <p:nvPr/>
          </p:nvSpPr>
          <p:spPr>
            <a:xfrm>
              <a:off x="0" y="0"/>
              <a:ext cx="1707852" cy="1003822"/>
            </a:xfrm>
            <a:custGeom>
              <a:avLst/>
              <a:gdLst/>
              <a:ahLst/>
              <a:cxnLst/>
              <a:rect l="l" t="t" r="r" b="b"/>
              <a:pathLst>
                <a:path w="1707852" h="1023494" extrusionOk="0">
                  <a:moveTo>
                    <a:pt x="0" y="0"/>
                  </a:moveTo>
                  <a:lnTo>
                    <a:pt x="1707852" y="0"/>
                  </a:lnTo>
                  <a:lnTo>
                    <a:pt x="1707852" y="1023494"/>
                  </a:lnTo>
                  <a:lnTo>
                    <a:pt x="0" y="1023494"/>
                  </a:lnTo>
                  <a:close/>
                </a:path>
              </a:pathLst>
            </a:custGeom>
            <a:solidFill>
              <a:srgbClr val="EE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18"/>
            <p:cNvSpPr txBox="1"/>
            <p:nvPr/>
          </p:nvSpPr>
          <p:spPr>
            <a:xfrm>
              <a:off x="0" y="-57150"/>
              <a:ext cx="812800" cy="869950"/>
            </a:xfrm>
            <a:prstGeom prst="rect">
              <a:avLst/>
            </a:prstGeom>
            <a:noFill/>
            <a:ln>
              <a:noFill/>
            </a:ln>
          </p:spPr>
          <p:txBody>
            <a:bodyPr spcFirstLastPara="1" wrap="square" lIns="50800" tIns="50800" rIns="50800" bIns="50800" anchor="ctr" anchorCtr="0">
              <a:noAutofit/>
            </a:bodyPr>
            <a:lstStyle/>
            <a:p>
              <a:pPr marL="0" marR="0" lvl="0" indent="0" algn="ctr" rtl="0">
                <a:lnSpc>
                  <a:spcPct val="2041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66" name="Google Shape;66;p18"/>
          <p:cNvPicPr preferRelativeResize="0"/>
          <p:nvPr/>
        </p:nvPicPr>
        <p:blipFill rotWithShape="1">
          <a:blip r:embed="rId2">
            <a:alphaModFix/>
          </a:blip>
          <a:srcRect/>
          <a:stretch/>
        </p:blipFill>
        <p:spPr>
          <a:xfrm>
            <a:off x="6358072" y="0"/>
            <a:ext cx="5833928" cy="6858000"/>
          </a:xfrm>
          <a:prstGeom prst="rect">
            <a:avLst/>
          </a:prstGeom>
          <a:noFill/>
          <a:ln>
            <a:noFill/>
          </a:ln>
        </p:spPr>
      </p:pic>
      <p:sp>
        <p:nvSpPr>
          <p:cNvPr id="67" name="Google Shape;67;p18"/>
          <p:cNvSpPr txBox="1">
            <a:spLocks noGrp="1"/>
          </p:cNvSpPr>
          <p:nvPr>
            <p:ph type="body" idx="1"/>
          </p:nvPr>
        </p:nvSpPr>
        <p:spPr>
          <a:xfrm>
            <a:off x="703543" y="2222205"/>
            <a:ext cx="5130386" cy="2980494"/>
          </a:xfrm>
          <a:prstGeom prst="rect">
            <a:avLst/>
          </a:prstGeom>
          <a:noFill/>
          <a:ln>
            <a:noFill/>
          </a:ln>
        </p:spPr>
        <p:txBody>
          <a:bodyPr spcFirstLastPara="1" wrap="square" lIns="91425" tIns="45700" rIns="91425" bIns="45700" anchor="t" anchorCtr="0">
            <a:noAutofit/>
          </a:bodyPr>
          <a:lstStyle>
            <a:lvl1pPr marL="0" marR="0" lvl="0" indent="0" algn="l">
              <a:lnSpc>
                <a:spcPct val="125000"/>
              </a:lnSpc>
              <a:spcBef>
                <a:spcPts val="0"/>
              </a:spcBef>
              <a:spcAft>
                <a:spcPts val="0"/>
              </a:spcAft>
              <a:buClr>
                <a:srgbClr val="0C0C2C"/>
              </a:buClr>
              <a:buSzPts val="2400"/>
              <a:buFont typeface="Arial"/>
              <a:buNone/>
              <a:defRPr sz="24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8" name="Google Shape;68;p18"/>
          <p:cNvSpPr txBox="1">
            <a:spLocks noGrp="1"/>
          </p:cNvSpPr>
          <p:nvPr>
            <p:ph type="body" idx="2"/>
          </p:nvPr>
        </p:nvSpPr>
        <p:spPr>
          <a:xfrm>
            <a:off x="703543" y="1333904"/>
            <a:ext cx="4797155" cy="64279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2"/>
              </a:buClr>
              <a:buSzPts val="12000"/>
              <a:buNone/>
              <a:defRPr sz="2800" b="1">
                <a:solidFill>
                  <a:srgbClr val="FF0000"/>
                </a:solidFill>
                <a:latin typeface="Georgia"/>
                <a:ea typeface="Georgia"/>
                <a:cs typeface="Georgia"/>
                <a:sym typeface="Georgia"/>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8"/>
          <p:cNvSpPr>
            <a:spLocks noGrp="1"/>
          </p:cNvSpPr>
          <p:nvPr>
            <p:ph type="pic" idx="3"/>
          </p:nvPr>
        </p:nvSpPr>
        <p:spPr>
          <a:xfrm>
            <a:off x="7102924" y="268272"/>
            <a:ext cx="4398963" cy="2935357"/>
          </a:xfrm>
          <a:prstGeom prst="rect">
            <a:avLst/>
          </a:prstGeom>
          <a:noFill/>
          <a:ln>
            <a:noFill/>
          </a:ln>
        </p:spPr>
      </p:sp>
      <p:pic>
        <p:nvPicPr>
          <p:cNvPr id="70" name="Google Shape;70;p18"/>
          <p:cNvPicPr preferRelativeResize="0"/>
          <p:nvPr/>
        </p:nvPicPr>
        <p:blipFill rotWithShape="1">
          <a:blip r:embed="rId3">
            <a:alphaModFix/>
          </a:blip>
          <a:srcRect/>
          <a:stretch/>
        </p:blipFill>
        <p:spPr>
          <a:xfrm>
            <a:off x="533194" y="6241516"/>
            <a:ext cx="441907" cy="443607"/>
          </a:xfrm>
          <a:prstGeom prst="rect">
            <a:avLst/>
          </a:prstGeom>
          <a:noFill/>
          <a:ln>
            <a:noFill/>
          </a:ln>
        </p:spPr>
      </p:pic>
      <p:sp>
        <p:nvSpPr>
          <p:cNvPr id="71" name="Google Shape;71;p18"/>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dk2"/>
                </a:solidFill>
                <a:latin typeface="Georgia"/>
                <a:ea typeface="Georgia"/>
                <a:cs typeface="Georgia"/>
                <a:sym typeface="Georgia"/>
              </a:rPr>
              <a:t>INTERNATIONAL ASSOCIATION OF FIRE FIGHTERS</a:t>
            </a:r>
            <a:endParaRPr/>
          </a:p>
        </p:txBody>
      </p:sp>
      <p:sp>
        <p:nvSpPr>
          <p:cNvPr id="2" name="Google Shape;69;p18">
            <a:extLst>
              <a:ext uri="{FF2B5EF4-FFF2-40B4-BE49-F238E27FC236}">
                <a16:creationId xmlns:a16="http://schemas.microsoft.com/office/drawing/2014/main" id="{B4C1BA75-CB77-488A-8678-8F202AADEB58}"/>
              </a:ext>
            </a:extLst>
          </p:cNvPr>
          <p:cNvSpPr>
            <a:spLocks noGrp="1"/>
          </p:cNvSpPr>
          <p:nvPr>
            <p:ph type="pic" idx="10"/>
          </p:nvPr>
        </p:nvSpPr>
        <p:spPr>
          <a:xfrm>
            <a:off x="7115828" y="3529071"/>
            <a:ext cx="4398963" cy="2935357"/>
          </a:xfrm>
          <a:prstGeom prst="rect">
            <a:avLst/>
          </a:prstGeom>
          <a:noFill/>
          <a:ln>
            <a:noFill/>
          </a:ln>
        </p:spPr>
      </p:sp>
      <p:sp>
        <p:nvSpPr>
          <p:cNvPr id="5" name="Google Shape;55;p17">
            <a:extLst>
              <a:ext uri="{FF2B5EF4-FFF2-40B4-BE49-F238E27FC236}">
                <a16:creationId xmlns:a16="http://schemas.microsoft.com/office/drawing/2014/main" id="{131C1848-2F57-68D9-03AA-30F8A580EFC0}"/>
              </a:ext>
            </a:extLst>
          </p:cNvPr>
          <p:cNvSpPr txBox="1">
            <a:spLocks noGrp="1"/>
          </p:cNvSpPr>
          <p:nvPr>
            <p:ph type="sldNum" idx="12"/>
          </p:nvPr>
        </p:nvSpPr>
        <p:spPr>
          <a:xfrm>
            <a:off x="11582400" y="64215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 name="Google Shape;58;p17">
            <a:extLst>
              <a:ext uri="{FF2B5EF4-FFF2-40B4-BE49-F238E27FC236}">
                <a16:creationId xmlns:a16="http://schemas.microsoft.com/office/drawing/2014/main" id="{1E86FFF0-8D7B-6441-7CF0-A50A77563858}"/>
              </a:ext>
            </a:extLst>
          </p:cNvPr>
          <p:cNvPicPr preferRelativeResize="0"/>
          <p:nvPr userDrawn="1"/>
        </p:nvPicPr>
        <p:blipFill rotWithShape="1">
          <a:blip r:embed="rId4">
            <a:alphaModFix/>
          </a:blip>
          <a:srcRect/>
          <a:stretch/>
        </p:blipFill>
        <p:spPr>
          <a:xfrm>
            <a:off x="10927398" y="6536204"/>
            <a:ext cx="660144" cy="155328"/>
          </a:xfrm>
          <a:prstGeom prst="rect">
            <a:avLst/>
          </a:prstGeom>
          <a:noFill/>
          <a:ln>
            <a:noFill/>
          </a:ln>
        </p:spPr>
      </p:pic>
    </p:spTree>
    <p:extLst>
      <p:ext uri="{BB962C8B-B14F-4D97-AF65-F5344CB8AC3E}">
        <p14:creationId xmlns:p14="http://schemas.microsoft.com/office/powerpoint/2010/main" val="128290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1picL">
    <p:spTree>
      <p:nvGrpSpPr>
        <p:cNvPr id="1" name=""/>
        <p:cNvGrpSpPr/>
        <p:nvPr/>
      </p:nvGrpSpPr>
      <p:grpSpPr>
        <a:xfrm>
          <a:off x="0" y="0"/>
          <a:ext cx="0" cy="0"/>
          <a:chOff x="0" y="0"/>
          <a:chExt cx="0" cy="0"/>
        </a:xfrm>
      </p:grpSpPr>
      <p:pic>
        <p:nvPicPr>
          <p:cNvPr id="6" name="Google Shape;66;p18">
            <a:extLst>
              <a:ext uri="{FF2B5EF4-FFF2-40B4-BE49-F238E27FC236}">
                <a16:creationId xmlns:a16="http://schemas.microsoft.com/office/drawing/2014/main" id="{7790984A-D1D7-DCF7-1ECE-BCD4F5388525}"/>
              </a:ext>
            </a:extLst>
          </p:cNvPr>
          <p:cNvPicPr preferRelativeResize="0"/>
          <p:nvPr userDrawn="1"/>
        </p:nvPicPr>
        <p:blipFill rotWithShape="1">
          <a:blip r:embed="rId2">
            <a:alphaModFix/>
          </a:blip>
          <a:srcRect/>
          <a:stretch/>
        </p:blipFill>
        <p:spPr>
          <a:xfrm>
            <a:off x="0" y="0"/>
            <a:ext cx="5833928" cy="6858000"/>
          </a:xfrm>
          <a:prstGeom prst="rect">
            <a:avLst/>
          </a:prstGeom>
          <a:solidFill>
            <a:schemeClr val="accent1"/>
          </a:solidFill>
          <a:ln>
            <a:noFill/>
          </a:ln>
        </p:spPr>
      </p:pic>
      <p:sp>
        <p:nvSpPr>
          <p:cNvPr id="9" name="Google Shape;67;p18">
            <a:extLst>
              <a:ext uri="{FF2B5EF4-FFF2-40B4-BE49-F238E27FC236}">
                <a16:creationId xmlns:a16="http://schemas.microsoft.com/office/drawing/2014/main" id="{1703CD16-9397-AEDA-5470-0243B30FDCAD}"/>
              </a:ext>
            </a:extLst>
          </p:cNvPr>
          <p:cNvSpPr txBox="1">
            <a:spLocks noGrp="1"/>
          </p:cNvSpPr>
          <p:nvPr>
            <p:ph type="body" idx="1"/>
          </p:nvPr>
        </p:nvSpPr>
        <p:spPr>
          <a:xfrm>
            <a:off x="6096000" y="2374605"/>
            <a:ext cx="5130386" cy="2980494"/>
          </a:xfrm>
          <a:prstGeom prst="rect">
            <a:avLst/>
          </a:prstGeom>
          <a:noFill/>
          <a:ln>
            <a:noFill/>
          </a:ln>
        </p:spPr>
        <p:txBody>
          <a:bodyPr spcFirstLastPara="1" wrap="square" lIns="91425" tIns="45700" rIns="91425" bIns="45700" anchor="t" anchorCtr="0">
            <a:noAutofit/>
          </a:bodyPr>
          <a:lstStyle>
            <a:lvl1pPr marL="0" marR="0" lvl="0" indent="0" algn="l">
              <a:lnSpc>
                <a:spcPct val="125000"/>
              </a:lnSpc>
              <a:spcBef>
                <a:spcPts val="0"/>
              </a:spcBef>
              <a:spcAft>
                <a:spcPts val="0"/>
              </a:spcAft>
              <a:buClr>
                <a:srgbClr val="0C0C2C"/>
              </a:buClr>
              <a:buSzPts val="2400"/>
              <a:buFont typeface="Arial"/>
              <a:buNone/>
              <a:defRPr sz="24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 name="Google Shape;68;p18">
            <a:extLst>
              <a:ext uri="{FF2B5EF4-FFF2-40B4-BE49-F238E27FC236}">
                <a16:creationId xmlns:a16="http://schemas.microsoft.com/office/drawing/2014/main" id="{DEA34081-20D7-3EC4-A7E6-81BBAEB473C5}"/>
              </a:ext>
            </a:extLst>
          </p:cNvPr>
          <p:cNvSpPr txBox="1">
            <a:spLocks noGrp="1"/>
          </p:cNvSpPr>
          <p:nvPr>
            <p:ph type="body" idx="2"/>
          </p:nvPr>
        </p:nvSpPr>
        <p:spPr>
          <a:xfrm>
            <a:off x="6096000" y="1486304"/>
            <a:ext cx="4797155" cy="64279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2"/>
              </a:buClr>
              <a:buSzPts val="12000"/>
              <a:buNone/>
              <a:defRPr sz="2800" b="1">
                <a:solidFill>
                  <a:srgbClr val="FF0000"/>
                </a:solidFill>
                <a:latin typeface="Georgia"/>
                <a:ea typeface="Georgia"/>
                <a:cs typeface="Georgia"/>
                <a:sym typeface="Georgia"/>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 name="Google Shape;29;p14">
            <a:extLst>
              <a:ext uri="{FF2B5EF4-FFF2-40B4-BE49-F238E27FC236}">
                <a16:creationId xmlns:a16="http://schemas.microsoft.com/office/drawing/2014/main" id="{66670E92-CA3D-6EF0-C417-FB158A1E585B}"/>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33;p14">
            <a:extLst>
              <a:ext uri="{FF2B5EF4-FFF2-40B4-BE49-F238E27FC236}">
                <a16:creationId xmlns:a16="http://schemas.microsoft.com/office/drawing/2014/main" id="{E777A989-E7C4-9E9A-7700-6DB379FC48F7}"/>
              </a:ext>
            </a:extLst>
          </p:cNvPr>
          <p:cNvPicPr preferRelativeResize="0"/>
          <p:nvPr userDrawn="1"/>
        </p:nvPicPr>
        <p:blipFill rotWithShape="1">
          <a:blip r:embed="rId3">
            <a:alphaModFix/>
          </a:blip>
          <a:srcRect/>
          <a:stretch/>
        </p:blipFill>
        <p:spPr>
          <a:xfrm>
            <a:off x="10927398" y="6436098"/>
            <a:ext cx="660144" cy="152340"/>
          </a:xfrm>
          <a:prstGeom prst="rect">
            <a:avLst/>
          </a:prstGeom>
          <a:noFill/>
          <a:ln>
            <a:noFill/>
          </a:ln>
        </p:spPr>
      </p:pic>
      <p:sp>
        <p:nvSpPr>
          <p:cNvPr id="2" name="Google Shape;69;p18">
            <a:extLst>
              <a:ext uri="{FF2B5EF4-FFF2-40B4-BE49-F238E27FC236}">
                <a16:creationId xmlns:a16="http://schemas.microsoft.com/office/drawing/2014/main" id="{74F65DE8-56E3-E174-6A42-FC2582B81766}"/>
              </a:ext>
            </a:extLst>
          </p:cNvPr>
          <p:cNvSpPr>
            <a:spLocks noGrp="1"/>
          </p:cNvSpPr>
          <p:nvPr>
            <p:ph type="pic" idx="3"/>
          </p:nvPr>
        </p:nvSpPr>
        <p:spPr>
          <a:xfrm>
            <a:off x="669106" y="603433"/>
            <a:ext cx="4398963" cy="5278438"/>
          </a:xfrm>
          <a:prstGeom prst="rect">
            <a:avLst/>
          </a:prstGeom>
          <a:noFill/>
          <a:ln>
            <a:noFill/>
          </a:ln>
        </p:spPr>
      </p:sp>
      <p:pic>
        <p:nvPicPr>
          <p:cNvPr id="3" name="Google Shape;60;p17">
            <a:extLst>
              <a:ext uri="{FF2B5EF4-FFF2-40B4-BE49-F238E27FC236}">
                <a16:creationId xmlns:a16="http://schemas.microsoft.com/office/drawing/2014/main" id="{62865E6F-5469-76AA-C61D-349FDEC18678}"/>
              </a:ext>
            </a:extLst>
          </p:cNvPr>
          <p:cNvPicPr preferRelativeResize="0"/>
          <p:nvPr userDrawn="1"/>
        </p:nvPicPr>
        <p:blipFill rotWithShape="1">
          <a:blip r:embed="rId4">
            <a:alphaModFix/>
          </a:blip>
          <a:srcRect/>
          <a:stretch/>
        </p:blipFill>
        <p:spPr>
          <a:xfrm>
            <a:off x="533194" y="6241516"/>
            <a:ext cx="441907" cy="443607"/>
          </a:xfrm>
          <a:prstGeom prst="rect">
            <a:avLst/>
          </a:prstGeom>
          <a:noFill/>
          <a:ln>
            <a:noFill/>
          </a:ln>
        </p:spPr>
      </p:pic>
      <p:sp>
        <p:nvSpPr>
          <p:cNvPr id="4" name="Google Shape;61;p17">
            <a:extLst>
              <a:ext uri="{FF2B5EF4-FFF2-40B4-BE49-F238E27FC236}">
                <a16:creationId xmlns:a16="http://schemas.microsoft.com/office/drawing/2014/main" id="{B83F55A7-2737-CCE1-028B-BF02944F5D22}"/>
              </a:ext>
            </a:extLst>
          </p:cNvPr>
          <p:cNvSpPr txBox="1"/>
          <p:nvPr userDrawn="1"/>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Georgia"/>
                <a:ea typeface="Georgia"/>
                <a:cs typeface="Georgia"/>
                <a:sym typeface="Georgia"/>
              </a:rPr>
              <a:t>INTERNATIONAL ASSOCIATION OF FIRE FIGHTERS</a:t>
            </a:r>
            <a:endParaRPr/>
          </a:p>
        </p:txBody>
      </p:sp>
    </p:spTree>
    <p:extLst>
      <p:ext uri="{BB962C8B-B14F-4D97-AF65-F5344CB8AC3E}">
        <p14:creationId xmlns:p14="http://schemas.microsoft.com/office/powerpoint/2010/main" val="67123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2picL">
    <p:spTree>
      <p:nvGrpSpPr>
        <p:cNvPr id="1" name=""/>
        <p:cNvGrpSpPr/>
        <p:nvPr/>
      </p:nvGrpSpPr>
      <p:grpSpPr>
        <a:xfrm>
          <a:off x="0" y="0"/>
          <a:ext cx="0" cy="0"/>
          <a:chOff x="0" y="0"/>
          <a:chExt cx="0" cy="0"/>
        </a:xfrm>
      </p:grpSpPr>
      <p:pic>
        <p:nvPicPr>
          <p:cNvPr id="6" name="Google Shape;66;p18">
            <a:extLst>
              <a:ext uri="{FF2B5EF4-FFF2-40B4-BE49-F238E27FC236}">
                <a16:creationId xmlns:a16="http://schemas.microsoft.com/office/drawing/2014/main" id="{7790984A-D1D7-DCF7-1ECE-BCD4F5388525}"/>
              </a:ext>
            </a:extLst>
          </p:cNvPr>
          <p:cNvPicPr preferRelativeResize="0"/>
          <p:nvPr userDrawn="1"/>
        </p:nvPicPr>
        <p:blipFill rotWithShape="1">
          <a:blip r:embed="rId2">
            <a:alphaModFix/>
          </a:blip>
          <a:srcRect/>
          <a:stretch/>
        </p:blipFill>
        <p:spPr>
          <a:xfrm>
            <a:off x="0" y="0"/>
            <a:ext cx="5833928" cy="6858000"/>
          </a:xfrm>
          <a:prstGeom prst="rect">
            <a:avLst/>
          </a:prstGeom>
          <a:solidFill>
            <a:schemeClr val="accent1"/>
          </a:solidFill>
          <a:ln>
            <a:noFill/>
          </a:ln>
        </p:spPr>
      </p:pic>
      <p:sp>
        <p:nvSpPr>
          <p:cNvPr id="7" name="Google Shape;69;p18">
            <a:extLst>
              <a:ext uri="{FF2B5EF4-FFF2-40B4-BE49-F238E27FC236}">
                <a16:creationId xmlns:a16="http://schemas.microsoft.com/office/drawing/2014/main" id="{336FE730-ED45-9FF7-8AE1-7B65268FAFB3}"/>
              </a:ext>
            </a:extLst>
          </p:cNvPr>
          <p:cNvSpPr>
            <a:spLocks noGrp="1"/>
          </p:cNvSpPr>
          <p:nvPr>
            <p:ph type="pic" idx="3"/>
          </p:nvPr>
        </p:nvSpPr>
        <p:spPr>
          <a:xfrm>
            <a:off x="744852" y="268272"/>
            <a:ext cx="4398963" cy="2935357"/>
          </a:xfrm>
          <a:prstGeom prst="rect">
            <a:avLst/>
          </a:prstGeom>
          <a:noFill/>
          <a:ln>
            <a:noFill/>
          </a:ln>
        </p:spPr>
      </p:sp>
      <p:sp>
        <p:nvSpPr>
          <p:cNvPr id="8" name="Google Shape;69;p18">
            <a:extLst>
              <a:ext uri="{FF2B5EF4-FFF2-40B4-BE49-F238E27FC236}">
                <a16:creationId xmlns:a16="http://schemas.microsoft.com/office/drawing/2014/main" id="{87A46E30-EF0B-7BE2-4965-7E90AFD81AB9}"/>
              </a:ext>
            </a:extLst>
          </p:cNvPr>
          <p:cNvSpPr>
            <a:spLocks noGrp="1"/>
          </p:cNvSpPr>
          <p:nvPr>
            <p:ph type="pic" idx="10"/>
          </p:nvPr>
        </p:nvSpPr>
        <p:spPr>
          <a:xfrm>
            <a:off x="757756" y="3529071"/>
            <a:ext cx="4398963" cy="2935357"/>
          </a:xfrm>
          <a:prstGeom prst="rect">
            <a:avLst/>
          </a:prstGeom>
          <a:noFill/>
          <a:ln>
            <a:noFill/>
          </a:ln>
        </p:spPr>
      </p:sp>
      <p:sp>
        <p:nvSpPr>
          <p:cNvPr id="9" name="Google Shape;67;p18">
            <a:extLst>
              <a:ext uri="{FF2B5EF4-FFF2-40B4-BE49-F238E27FC236}">
                <a16:creationId xmlns:a16="http://schemas.microsoft.com/office/drawing/2014/main" id="{1703CD16-9397-AEDA-5470-0243B30FDCAD}"/>
              </a:ext>
            </a:extLst>
          </p:cNvPr>
          <p:cNvSpPr txBox="1">
            <a:spLocks noGrp="1"/>
          </p:cNvSpPr>
          <p:nvPr>
            <p:ph type="body" idx="1"/>
          </p:nvPr>
        </p:nvSpPr>
        <p:spPr>
          <a:xfrm>
            <a:off x="6096000" y="2374605"/>
            <a:ext cx="5130386" cy="2980494"/>
          </a:xfrm>
          <a:prstGeom prst="rect">
            <a:avLst/>
          </a:prstGeom>
          <a:noFill/>
          <a:ln>
            <a:noFill/>
          </a:ln>
        </p:spPr>
        <p:txBody>
          <a:bodyPr spcFirstLastPara="1" wrap="square" lIns="91425" tIns="45700" rIns="91425" bIns="45700" anchor="t" anchorCtr="0">
            <a:noAutofit/>
          </a:bodyPr>
          <a:lstStyle>
            <a:lvl1pPr marL="0" marR="0" lvl="0" indent="0" algn="l">
              <a:lnSpc>
                <a:spcPct val="125000"/>
              </a:lnSpc>
              <a:spcBef>
                <a:spcPts val="0"/>
              </a:spcBef>
              <a:spcAft>
                <a:spcPts val="0"/>
              </a:spcAft>
              <a:buClr>
                <a:srgbClr val="0C0C2C"/>
              </a:buClr>
              <a:buSzPts val="2400"/>
              <a:buFont typeface="Arial"/>
              <a:buNone/>
              <a:defRPr sz="24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 name="Google Shape;68;p18">
            <a:extLst>
              <a:ext uri="{FF2B5EF4-FFF2-40B4-BE49-F238E27FC236}">
                <a16:creationId xmlns:a16="http://schemas.microsoft.com/office/drawing/2014/main" id="{DEA34081-20D7-3EC4-A7E6-81BBAEB473C5}"/>
              </a:ext>
            </a:extLst>
          </p:cNvPr>
          <p:cNvSpPr txBox="1">
            <a:spLocks noGrp="1"/>
          </p:cNvSpPr>
          <p:nvPr>
            <p:ph type="body" idx="2"/>
          </p:nvPr>
        </p:nvSpPr>
        <p:spPr>
          <a:xfrm>
            <a:off x="6096000" y="1486304"/>
            <a:ext cx="4797155" cy="642793"/>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2"/>
              </a:buClr>
              <a:buSzPts val="12000"/>
              <a:buNone/>
              <a:defRPr sz="2800" b="1">
                <a:solidFill>
                  <a:srgbClr val="FF0000"/>
                </a:solidFill>
                <a:latin typeface="Georgia"/>
                <a:ea typeface="Georgia"/>
                <a:cs typeface="Georgia"/>
                <a:sym typeface="Georgia"/>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11" name="Google Shape;60;p17">
            <a:extLst>
              <a:ext uri="{FF2B5EF4-FFF2-40B4-BE49-F238E27FC236}">
                <a16:creationId xmlns:a16="http://schemas.microsoft.com/office/drawing/2014/main" id="{7F462684-E62F-F6F7-0F1A-B806016300A7}"/>
              </a:ext>
            </a:extLst>
          </p:cNvPr>
          <p:cNvPicPr preferRelativeResize="0"/>
          <p:nvPr userDrawn="1"/>
        </p:nvPicPr>
        <p:blipFill rotWithShape="1">
          <a:blip r:embed="rId3">
            <a:alphaModFix/>
          </a:blip>
          <a:srcRect/>
          <a:stretch/>
        </p:blipFill>
        <p:spPr>
          <a:xfrm>
            <a:off x="302945" y="6367924"/>
            <a:ext cx="441907" cy="443607"/>
          </a:xfrm>
          <a:prstGeom prst="rect">
            <a:avLst/>
          </a:prstGeom>
          <a:noFill/>
          <a:ln>
            <a:noFill/>
          </a:ln>
        </p:spPr>
      </p:pic>
      <p:sp>
        <p:nvSpPr>
          <p:cNvPr id="12" name="Google Shape;61;p17">
            <a:extLst>
              <a:ext uri="{FF2B5EF4-FFF2-40B4-BE49-F238E27FC236}">
                <a16:creationId xmlns:a16="http://schemas.microsoft.com/office/drawing/2014/main" id="{5B31F776-55F0-1CC6-EF1E-21B98400645C}"/>
              </a:ext>
            </a:extLst>
          </p:cNvPr>
          <p:cNvSpPr txBox="1"/>
          <p:nvPr userDrawn="1"/>
        </p:nvSpPr>
        <p:spPr>
          <a:xfrm>
            <a:off x="825256" y="6485304"/>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Georgia"/>
                <a:ea typeface="Georgia"/>
                <a:cs typeface="Georgia"/>
                <a:sym typeface="Georgia"/>
              </a:rPr>
              <a:t>INTERNATIONAL ASSOCIATION OF FIRE FIGHTERS</a:t>
            </a:r>
            <a:endParaRPr/>
          </a:p>
        </p:txBody>
      </p:sp>
      <p:sp>
        <p:nvSpPr>
          <p:cNvPr id="13" name="Google Shape;29;p14">
            <a:extLst>
              <a:ext uri="{FF2B5EF4-FFF2-40B4-BE49-F238E27FC236}">
                <a16:creationId xmlns:a16="http://schemas.microsoft.com/office/drawing/2014/main" id="{66670E92-CA3D-6EF0-C417-FB158A1E585B}"/>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33;p14">
            <a:extLst>
              <a:ext uri="{FF2B5EF4-FFF2-40B4-BE49-F238E27FC236}">
                <a16:creationId xmlns:a16="http://schemas.microsoft.com/office/drawing/2014/main" id="{E777A989-E7C4-9E9A-7700-6DB379FC48F7}"/>
              </a:ext>
            </a:extLst>
          </p:cNvPr>
          <p:cNvPicPr preferRelativeResize="0"/>
          <p:nvPr userDrawn="1"/>
        </p:nvPicPr>
        <p:blipFill rotWithShape="1">
          <a:blip r:embed="rId4">
            <a:alphaModFix/>
          </a:blip>
          <a:srcRect/>
          <a:stretch/>
        </p:blipFill>
        <p:spPr>
          <a:xfrm>
            <a:off x="10927398" y="6436098"/>
            <a:ext cx="660144" cy="152340"/>
          </a:xfrm>
          <a:prstGeom prst="rect">
            <a:avLst/>
          </a:prstGeom>
          <a:noFill/>
          <a:ln>
            <a:noFill/>
          </a:ln>
        </p:spPr>
      </p:pic>
    </p:spTree>
    <p:extLst>
      <p:ext uri="{BB962C8B-B14F-4D97-AF65-F5344CB8AC3E}">
        <p14:creationId xmlns:p14="http://schemas.microsoft.com/office/powerpoint/2010/main" val="394185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1picL">
    <p:spTree>
      <p:nvGrpSpPr>
        <p:cNvPr id="1" name=""/>
        <p:cNvGrpSpPr/>
        <p:nvPr/>
      </p:nvGrpSpPr>
      <p:grpSpPr>
        <a:xfrm>
          <a:off x="0" y="0"/>
          <a:ext cx="0" cy="0"/>
          <a:chOff x="0" y="0"/>
          <a:chExt cx="0" cy="0"/>
        </a:xfrm>
      </p:grpSpPr>
      <p:pic>
        <p:nvPicPr>
          <p:cNvPr id="6" name="Google Shape;66;p18">
            <a:extLst>
              <a:ext uri="{FF2B5EF4-FFF2-40B4-BE49-F238E27FC236}">
                <a16:creationId xmlns:a16="http://schemas.microsoft.com/office/drawing/2014/main" id="{7790984A-D1D7-DCF7-1ECE-BCD4F5388525}"/>
              </a:ext>
            </a:extLst>
          </p:cNvPr>
          <p:cNvPicPr preferRelativeResize="0"/>
          <p:nvPr userDrawn="1"/>
        </p:nvPicPr>
        <p:blipFill rotWithShape="1">
          <a:blip r:embed="rId2">
            <a:alphaModFix/>
          </a:blip>
          <a:srcRect/>
          <a:stretch/>
        </p:blipFill>
        <p:spPr>
          <a:xfrm>
            <a:off x="0" y="0"/>
            <a:ext cx="12192000" cy="6858000"/>
          </a:xfrm>
          <a:prstGeom prst="rect">
            <a:avLst/>
          </a:prstGeom>
          <a:solidFill>
            <a:schemeClr val="accent1"/>
          </a:solidFill>
          <a:ln>
            <a:noFill/>
          </a:ln>
        </p:spPr>
      </p:pic>
      <p:sp>
        <p:nvSpPr>
          <p:cNvPr id="13" name="Google Shape;29;p14">
            <a:extLst>
              <a:ext uri="{FF2B5EF4-FFF2-40B4-BE49-F238E27FC236}">
                <a16:creationId xmlns:a16="http://schemas.microsoft.com/office/drawing/2014/main" id="{66670E92-CA3D-6EF0-C417-FB158A1E585B}"/>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bg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
        <p:nvSpPr>
          <p:cNvPr id="2" name="Google Shape;69;p18">
            <a:extLst>
              <a:ext uri="{FF2B5EF4-FFF2-40B4-BE49-F238E27FC236}">
                <a16:creationId xmlns:a16="http://schemas.microsoft.com/office/drawing/2014/main" id="{74F65DE8-56E3-E174-6A42-FC2582B81766}"/>
              </a:ext>
            </a:extLst>
          </p:cNvPr>
          <p:cNvSpPr>
            <a:spLocks noGrp="1"/>
          </p:cNvSpPr>
          <p:nvPr>
            <p:ph type="pic" idx="3"/>
          </p:nvPr>
        </p:nvSpPr>
        <p:spPr>
          <a:xfrm>
            <a:off x="669106" y="603433"/>
            <a:ext cx="10913294" cy="5278438"/>
          </a:xfrm>
          <a:prstGeom prst="rect">
            <a:avLst/>
          </a:prstGeom>
          <a:noFill/>
          <a:ln>
            <a:noFill/>
          </a:ln>
        </p:spPr>
      </p:sp>
      <p:pic>
        <p:nvPicPr>
          <p:cNvPr id="3" name="Google Shape;60;p17">
            <a:extLst>
              <a:ext uri="{FF2B5EF4-FFF2-40B4-BE49-F238E27FC236}">
                <a16:creationId xmlns:a16="http://schemas.microsoft.com/office/drawing/2014/main" id="{62865E6F-5469-76AA-C61D-349FDEC18678}"/>
              </a:ext>
            </a:extLst>
          </p:cNvPr>
          <p:cNvPicPr preferRelativeResize="0"/>
          <p:nvPr userDrawn="1"/>
        </p:nvPicPr>
        <p:blipFill rotWithShape="1">
          <a:blip r:embed="rId3">
            <a:alphaModFix/>
          </a:blip>
          <a:srcRect/>
          <a:stretch/>
        </p:blipFill>
        <p:spPr>
          <a:xfrm>
            <a:off x="533194" y="6241516"/>
            <a:ext cx="441907" cy="443607"/>
          </a:xfrm>
          <a:prstGeom prst="rect">
            <a:avLst/>
          </a:prstGeom>
          <a:noFill/>
          <a:ln>
            <a:noFill/>
          </a:ln>
        </p:spPr>
      </p:pic>
      <p:sp>
        <p:nvSpPr>
          <p:cNvPr id="4" name="Google Shape;61;p17">
            <a:extLst>
              <a:ext uri="{FF2B5EF4-FFF2-40B4-BE49-F238E27FC236}">
                <a16:creationId xmlns:a16="http://schemas.microsoft.com/office/drawing/2014/main" id="{B83F55A7-2737-CCE1-028B-BF02944F5D22}"/>
              </a:ext>
            </a:extLst>
          </p:cNvPr>
          <p:cNvSpPr txBox="1"/>
          <p:nvPr userDrawn="1"/>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Georgia"/>
                <a:ea typeface="Georgia"/>
                <a:cs typeface="Georgia"/>
                <a:sym typeface="Georgia"/>
              </a:rPr>
              <a:t>INTERNATIONAL ASSOCIATION OF FIRE FIGHTERS</a:t>
            </a:r>
            <a:endParaRPr/>
          </a:p>
        </p:txBody>
      </p:sp>
      <p:pic>
        <p:nvPicPr>
          <p:cNvPr id="5" name="Google Shape;58;p17">
            <a:extLst>
              <a:ext uri="{FF2B5EF4-FFF2-40B4-BE49-F238E27FC236}">
                <a16:creationId xmlns:a16="http://schemas.microsoft.com/office/drawing/2014/main" id="{5C616B4A-D4A9-A9C1-3AA1-734D856823AA}"/>
              </a:ext>
            </a:extLst>
          </p:cNvPr>
          <p:cNvPicPr preferRelativeResize="0"/>
          <p:nvPr userDrawn="1"/>
        </p:nvPicPr>
        <p:blipFill rotWithShape="1">
          <a:blip r:embed="rId4">
            <a:alphaModFix/>
          </a:blip>
          <a:srcRect/>
          <a:stretch/>
        </p:blipFill>
        <p:spPr>
          <a:xfrm>
            <a:off x="10922256" y="6434400"/>
            <a:ext cx="660144" cy="155328"/>
          </a:xfrm>
          <a:prstGeom prst="rect">
            <a:avLst/>
          </a:prstGeom>
          <a:noFill/>
          <a:ln>
            <a:noFill/>
          </a:ln>
        </p:spPr>
      </p:pic>
    </p:spTree>
    <p:extLst>
      <p:ext uri="{BB962C8B-B14F-4D97-AF65-F5344CB8AC3E}">
        <p14:creationId xmlns:p14="http://schemas.microsoft.com/office/powerpoint/2010/main" val="317522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1picL">
    <p:spTree>
      <p:nvGrpSpPr>
        <p:cNvPr id="1" name=""/>
        <p:cNvGrpSpPr/>
        <p:nvPr/>
      </p:nvGrpSpPr>
      <p:grpSpPr>
        <a:xfrm>
          <a:off x="0" y="0"/>
          <a:ext cx="0" cy="0"/>
          <a:chOff x="0" y="0"/>
          <a:chExt cx="0" cy="0"/>
        </a:xfrm>
      </p:grpSpPr>
      <p:pic>
        <p:nvPicPr>
          <p:cNvPr id="6" name="Google Shape;66;p18">
            <a:extLst>
              <a:ext uri="{FF2B5EF4-FFF2-40B4-BE49-F238E27FC236}">
                <a16:creationId xmlns:a16="http://schemas.microsoft.com/office/drawing/2014/main" id="{7790984A-D1D7-DCF7-1ECE-BCD4F5388525}"/>
              </a:ext>
            </a:extLst>
          </p:cNvPr>
          <p:cNvPicPr preferRelativeResize="0"/>
          <p:nvPr userDrawn="1"/>
        </p:nvPicPr>
        <p:blipFill rotWithShape="1">
          <a:blip r:embed="rId2">
            <a:alphaModFix/>
          </a:blip>
          <a:srcRect/>
          <a:stretch/>
        </p:blipFill>
        <p:spPr>
          <a:xfrm>
            <a:off x="0" y="0"/>
            <a:ext cx="12192000" cy="6858000"/>
          </a:xfrm>
          <a:prstGeom prst="rect">
            <a:avLst/>
          </a:prstGeom>
          <a:solidFill>
            <a:schemeClr val="accent2"/>
          </a:solidFill>
          <a:ln>
            <a:noFill/>
          </a:ln>
        </p:spPr>
      </p:pic>
      <p:sp>
        <p:nvSpPr>
          <p:cNvPr id="13" name="Google Shape;29;p14">
            <a:extLst>
              <a:ext uri="{FF2B5EF4-FFF2-40B4-BE49-F238E27FC236}">
                <a16:creationId xmlns:a16="http://schemas.microsoft.com/office/drawing/2014/main" id="{66670E92-CA3D-6EF0-C417-FB158A1E585B}"/>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bg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
        <p:nvSpPr>
          <p:cNvPr id="2" name="Google Shape;69;p18">
            <a:extLst>
              <a:ext uri="{FF2B5EF4-FFF2-40B4-BE49-F238E27FC236}">
                <a16:creationId xmlns:a16="http://schemas.microsoft.com/office/drawing/2014/main" id="{74F65DE8-56E3-E174-6A42-FC2582B81766}"/>
              </a:ext>
            </a:extLst>
          </p:cNvPr>
          <p:cNvSpPr>
            <a:spLocks noGrp="1"/>
          </p:cNvSpPr>
          <p:nvPr>
            <p:ph type="pic" idx="3"/>
          </p:nvPr>
        </p:nvSpPr>
        <p:spPr>
          <a:xfrm>
            <a:off x="669106" y="603433"/>
            <a:ext cx="10913294" cy="5278438"/>
          </a:xfrm>
          <a:prstGeom prst="rect">
            <a:avLst/>
          </a:prstGeom>
          <a:noFill/>
          <a:ln>
            <a:noFill/>
          </a:ln>
        </p:spPr>
      </p:sp>
      <p:pic>
        <p:nvPicPr>
          <p:cNvPr id="3" name="Google Shape;60;p17">
            <a:extLst>
              <a:ext uri="{FF2B5EF4-FFF2-40B4-BE49-F238E27FC236}">
                <a16:creationId xmlns:a16="http://schemas.microsoft.com/office/drawing/2014/main" id="{62865E6F-5469-76AA-C61D-349FDEC18678}"/>
              </a:ext>
            </a:extLst>
          </p:cNvPr>
          <p:cNvPicPr preferRelativeResize="0"/>
          <p:nvPr userDrawn="1"/>
        </p:nvPicPr>
        <p:blipFill rotWithShape="1">
          <a:blip r:embed="rId3">
            <a:alphaModFix/>
          </a:blip>
          <a:srcRect/>
          <a:stretch/>
        </p:blipFill>
        <p:spPr>
          <a:xfrm>
            <a:off x="533194" y="6241516"/>
            <a:ext cx="441907" cy="443607"/>
          </a:xfrm>
          <a:prstGeom prst="rect">
            <a:avLst/>
          </a:prstGeom>
          <a:noFill/>
          <a:ln>
            <a:noFill/>
          </a:ln>
        </p:spPr>
      </p:pic>
      <p:sp>
        <p:nvSpPr>
          <p:cNvPr id="4" name="Google Shape;61;p17">
            <a:extLst>
              <a:ext uri="{FF2B5EF4-FFF2-40B4-BE49-F238E27FC236}">
                <a16:creationId xmlns:a16="http://schemas.microsoft.com/office/drawing/2014/main" id="{B83F55A7-2737-CCE1-028B-BF02944F5D22}"/>
              </a:ext>
            </a:extLst>
          </p:cNvPr>
          <p:cNvSpPr txBox="1"/>
          <p:nvPr userDrawn="1"/>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Georgia"/>
                <a:ea typeface="Georgia"/>
                <a:cs typeface="Georgia"/>
                <a:sym typeface="Georgia"/>
              </a:rPr>
              <a:t>INTERNATIONAL ASSOCIATION OF FIRE FIGHTERS</a:t>
            </a:r>
            <a:endParaRPr/>
          </a:p>
        </p:txBody>
      </p:sp>
      <p:pic>
        <p:nvPicPr>
          <p:cNvPr id="5" name="Google Shape;58;p17">
            <a:extLst>
              <a:ext uri="{FF2B5EF4-FFF2-40B4-BE49-F238E27FC236}">
                <a16:creationId xmlns:a16="http://schemas.microsoft.com/office/drawing/2014/main" id="{6EDF6A5F-2486-AC9B-6632-B78F3B56F9B4}"/>
              </a:ext>
            </a:extLst>
          </p:cNvPr>
          <p:cNvPicPr preferRelativeResize="0"/>
          <p:nvPr userDrawn="1"/>
        </p:nvPicPr>
        <p:blipFill rotWithShape="1">
          <a:blip r:embed="rId4">
            <a:alphaModFix/>
          </a:blip>
          <a:srcRect/>
          <a:stretch/>
        </p:blipFill>
        <p:spPr>
          <a:xfrm>
            <a:off x="10922256" y="6434400"/>
            <a:ext cx="660144" cy="155328"/>
          </a:xfrm>
          <a:prstGeom prst="rect">
            <a:avLst/>
          </a:prstGeom>
          <a:noFill/>
          <a:ln>
            <a:noFill/>
          </a:ln>
        </p:spPr>
      </p:pic>
    </p:spTree>
    <p:extLst>
      <p:ext uri="{BB962C8B-B14F-4D97-AF65-F5344CB8AC3E}">
        <p14:creationId xmlns:p14="http://schemas.microsoft.com/office/powerpoint/2010/main" val="235234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Stats">
    <p:bg>
      <p:bgPr>
        <a:solidFill>
          <a:schemeClr val="dk2"/>
        </a:solidFill>
        <a:effectLst/>
      </p:bgPr>
    </p:bg>
    <p:spTree>
      <p:nvGrpSpPr>
        <p:cNvPr id="1" name="Shape 36"/>
        <p:cNvGrpSpPr/>
        <p:nvPr/>
      </p:nvGrpSpPr>
      <p:grpSpPr>
        <a:xfrm>
          <a:off x="0" y="0"/>
          <a:ext cx="0" cy="0"/>
          <a:chOff x="0" y="0"/>
          <a:chExt cx="0" cy="0"/>
        </a:xfrm>
      </p:grpSpPr>
      <p:sp>
        <p:nvSpPr>
          <p:cNvPr id="37" name="Google Shape;37;p16"/>
          <p:cNvSpPr txBox="1"/>
          <p:nvPr/>
        </p:nvSpPr>
        <p:spPr>
          <a:xfrm>
            <a:off x="9197410" y="631047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
        <p:nvSpPr>
          <p:cNvPr id="38" name="Google Shape;38;p16"/>
          <p:cNvSpPr txBox="1">
            <a:spLocks noGrp="1"/>
          </p:cNvSpPr>
          <p:nvPr>
            <p:ph type="body" idx="1"/>
          </p:nvPr>
        </p:nvSpPr>
        <p:spPr>
          <a:xfrm>
            <a:off x="806652" y="4018454"/>
            <a:ext cx="3123810" cy="75202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 name="Google Shape;39;p16"/>
          <p:cNvCxnSpPr/>
          <p:nvPr/>
        </p:nvCxnSpPr>
        <p:spPr>
          <a:xfrm>
            <a:off x="4203317" y="2576559"/>
            <a:ext cx="0" cy="3040470"/>
          </a:xfrm>
          <a:prstGeom prst="straightConnector1">
            <a:avLst/>
          </a:prstGeom>
          <a:noFill/>
          <a:ln w="9525" cap="flat" cmpd="sng">
            <a:solidFill>
              <a:schemeClr val="lt1"/>
            </a:solidFill>
            <a:prstDash val="solid"/>
            <a:miter lim="800000"/>
            <a:headEnd type="none" w="sm" len="sm"/>
            <a:tailEnd type="none" w="sm" len="sm"/>
          </a:ln>
        </p:spPr>
      </p:cxnSp>
      <p:cxnSp>
        <p:nvCxnSpPr>
          <p:cNvPr id="40" name="Google Shape;40;p16"/>
          <p:cNvCxnSpPr/>
          <p:nvPr/>
        </p:nvCxnSpPr>
        <p:spPr>
          <a:xfrm>
            <a:off x="8105846" y="2576559"/>
            <a:ext cx="0" cy="3040470"/>
          </a:xfrm>
          <a:prstGeom prst="straightConnector1">
            <a:avLst/>
          </a:prstGeom>
          <a:noFill/>
          <a:ln w="9525" cap="flat" cmpd="sng">
            <a:solidFill>
              <a:schemeClr val="lt1"/>
            </a:solidFill>
            <a:prstDash val="solid"/>
            <a:miter lim="800000"/>
            <a:headEnd type="none" w="sm" len="sm"/>
            <a:tailEnd type="none" w="sm" len="sm"/>
          </a:ln>
        </p:spPr>
      </p:cxnSp>
      <p:sp>
        <p:nvSpPr>
          <p:cNvPr id="41" name="Google Shape;41;p16"/>
          <p:cNvSpPr txBox="1">
            <a:spLocks noGrp="1"/>
          </p:cNvSpPr>
          <p:nvPr>
            <p:ph type="body" idx="2"/>
          </p:nvPr>
        </p:nvSpPr>
        <p:spPr>
          <a:xfrm>
            <a:off x="754147" y="2528590"/>
            <a:ext cx="2923037" cy="103447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5400"/>
              <a:buNone/>
              <a:defRPr sz="5400" b="1">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body" idx="3"/>
          </p:nvPr>
        </p:nvSpPr>
        <p:spPr>
          <a:xfrm>
            <a:off x="4970780" y="2528590"/>
            <a:ext cx="2250439" cy="900407"/>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5400"/>
              <a:buNone/>
              <a:defRPr sz="5400" b="1">
                <a:solidFill>
                  <a:schemeClr val="accent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4"/>
          </p:nvPr>
        </p:nvSpPr>
        <p:spPr>
          <a:xfrm>
            <a:off x="8795656" y="2533448"/>
            <a:ext cx="2321823" cy="75202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5400"/>
              <a:buNone/>
              <a:defRPr sz="5400" b="1">
                <a:solidFill>
                  <a:srgbClr val="CCDDF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16"/>
          <p:cNvCxnSpPr/>
          <p:nvPr/>
        </p:nvCxnSpPr>
        <p:spPr>
          <a:xfrm>
            <a:off x="790354" y="1765300"/>
            <a:ext cx="10611293" cy="0"/>
          </a:xfrm>
          <a:prstGeom prst="straightConnector1">
            <a:avLst/>
          </a:prstGeom>
          <a:noFill/>
          <a:ln w="9525" cap="flat" cmpd="sng">
            <a:solidFill>
              <a:srgbClr val="CCDDF1"/>
            </a:solidFill>
            <a:prstDash val="solid"/>
            <a:round/>
            <a:headEnd type="none" w="sm" len="sm"/>
            <a:tailEnd type="none" w="sm" len="sm"/>
          </a:ln>
        </p:spPr>
      </p:cxnSp>
      <p:cxnSp>
        <p:nvCxnSpPr>
          <p:cNvPr id="45" name="Google Shape;45;p16"/>
          <p:cNvCxnSpPr/>
          <p:nvPr/>
        </p:nvCxnSpPr>
        <p:spPr>
          <a:xfrm>
            <a:off x="5872536" y="3649027"/>
            <a:ext cx="663100" cy="0"/>
          </a:xfrm>
          <a:prstGeom prst="straightConnector1">
            <a:avLst/>
          </a:prstGeom>
          <a:noFill/>
          <a:ln w="12700" cap="flat" cmpd="sng">
            <a:solidFill>
              <a:srgbClr val="FFB339"/>
            </a:solidFill>
            <a:prstDash val="solid"/>
            <a:miter lim="800000"/>
            <a:headEnd type="none" w="sm" len="sm"/>
            <a:tailEnd type="none" w="sm" len="sm"/>
          </a:ln>
        </p:spPr>
      </p:cxnSp>
      <p:cxnSp>
        <p:nvCxnSpPr>
          <p:cNvPr id="46" name="Google Shape;46;p16"/>
          <p:cNvCxnSpPr/>
          <p:nvPr/>
        </p:nvCxnSpPr>
        <p:spPr>
          <a:xfrm>
            <a:off x="1965946" y="3649027"/>
            <a:ext cx="663100" cy="0"/>
          </a:xfrm>
          <a:prstGeom prst="straightConnector1">
            <a:avLst/>
          </a:prstGeom>
          <a:noFill/>
          <a:ln w="12700" cap="flat" cmpd="sng">
            <a:solidFill>
              <a:schemeClr val="accent1"/>
            </a:solidFill>
            <a:prstDash val="solid"/>
            <a:miter lim="800000"/>
            <a:headEnd type="none" w="sm" len="sm"/>
            <a:tailEnd type="none" w="sm" len="sm"/>
          </a:ln>
        </p:spPr>
      </p:cxnSp>
      <p:cxnSp>
        <p:nvCxnSpPr>
          <p:cNvPr id="47" name="Google Shape;47;p16"/>
          <p:cNvCxnSpPr/>
          <p:nvPr/>
        </p:nvCxnSpPr>
        <p:spPr>
          <a:xfrm>
            <a:off x="9783141" y="3649027"/>
            <a:ext cx="663100" cy="0"/>
          </a:xfrm>
          <a:prstGeom prst="straightConnector1">
            <a:avLst/>
          </a:prstGeom>
          <a:noFill/>
          <a:ln w="12700" cap="flat" cmpd="sng">
            <a:solidFill>
              <a:srgbClr val="CCDDF1"/>
            </a:solidFill>
            <a:prstDash val="solid"/>
            <a:miter lim="800000"/>
            <a:headEnd type="none" w="sm" len="sm"/>
            <a:tailEnd type="none" w="sm" len="sm"/>
          </a:ln>
        </p:spPr>
      </p:cxnSp>
      <p:pic>
        <p:nvPicPr>
          <p:cNvPr id="48" name="Google Shape;48;p16"/>
          <p:cNvPicPr preferRelativeResize="0"/>
          <p:nvPr/>
        </p:nvPicPr>
        <p:blipFill rotWithShape="1">
          <a:blip r:embed="rId2">
            <a:alphaModFix/>
          </a:blip>
          <a:srcRect/>
          <a:stretch/>
        </p:blipFill>
        <p:spPr>
          <a:xfrm>
            <a:off x="10927398" y="6434604"/>
            <a:ext cx="660144" cy="155328"/>
          </a:xfrm>
          <a:prstGeom prst="rect">
            <a:avLst/>
          </a:prstGeom>
          <a:noFill/>
          <a:ln>
            <a:noFill/>
          </a:ln>
        </p:spPr>
      </p:pic>
      <p:sp>
        <p:nvSpPr>
          <p:cNvPr id="49" name="Google Shape;49;p16"/>
          <p:cNvSpPr txBox="1">
            <a:spLocks noGrp="1"/>
          </p:cNvSpPr>
          <p:nvPr>
            <p:ph type="body" idx="5"/>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4400">
                <a:solidFill>
                  <a:schemeClr val="lt1"/>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16"/>
          <p:cNvSpPr txBox="1">
            <a:spLocks noGrp="1"/>
          </p:cNvSpPr>
          <p:nvPr>
            <p:ph type="body" idx="6"/>
          </p:nvPr>
        </p:nvSpPr>
        <p:spPr>
          <a:xfrm>
            <a:off x="4645006" y="4018454"/>
            <a:ext cx="3123810" cy="75202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6"/>
          <p:cNvSpPr txBox="1">
            <a:spLocks noGrp="1"/>
          </p:cNvSpPr>
          <p:nvPr>
            <p:ph type="body" idx="7"/>
          </p:nvPr>
        </p:nvSpPr>
        <p:spPr>
          <a:xfrm>
            <a:off x="8547155" y="4018454"/>
            <a:ext cx="3123810" cy="752029"/>
          </a:xfrm>
          <a:prstGeom prst="rect">
            <a:avLst/>
          </a:prstGeom>
          <a:no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1800"/>
              <a:buNone/>
              <a:defRPr sz="180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16"/>
          <p:cNvPicPr preferRelativeResize="0"/>
          <p:nvPr/>
        </p:nvPicPr>
        <p:blipFill rotWithShape="1">
          <a:blip r:embed="rId3">
            <a:alphaModFix/>
          </a:blip>
          <a:srcRect/>
          <a:stretch/>
        </p:blipFill>
        <p:spPr>
          <a:xfrm>
            <a:off x="533194" y="6241516"/>
            <a:ext cx="441907" cy="443607"/>
          </a:xfrm>
          <a:prstGeom prst="rect">
            <a:avLst/>
          </a:prstGeom>
          <a:noFill/>
          <a:ln>
            <a:noFill/>
          </a:ln>
        </p:spPr>
      </p:pic>
      <p:sp>
        <p:nvSpPr>
          <p:cNvPr id="53" name="Google Shape;53;p16"/>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chemeClr val="lt1"/>
                </a:solidFill>
                <a:latin typeface="Georgia"/>
                <a:ea typeface="Georgia"/>
                <a:cs typeface="Georgia"/>
                <a:sym typeface="Georgia"/>
              </a:rPr>
              <a:t>INTERNATIONAL ASSOCIATION OF FIRE FIGHTERS</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Slide">
  <p:cSld name="End Slide">
    <p:bg>
      <p:bgPr>
        <a:solidFill>
          <a:schemeClr val="dk2"/>
        </a:solidFill>
        <a:effectLst/>
      </p:bgPr>
    </p:bg>
    <p:spTree>
      <p:nvGrpSpPr>
        <p:cNvPr id="1" name="Shape 92"/>
        <p:cNvGrpSpPr/>
        <p:nvPr/>
      </p:nvGrpSpPr>
      <p:grpSpPr>
        <a:xfrm>
          <a:off x="0" y="0"/>
          <a:ext cx="0" cy="0"/>
          <a:chOff x="0" y="0"/>
          <a:chExt cx="0" cy="0"/>
        </a:xfrm>
      </p:grpSpPr>
      <p:pic>
        <p:nvPicPr>
          <p:cNvPr id="93" name="Google Shape;93;p21"/>
          <p:cNvPicPr preferRelativeResize="0"/>
          <p:nvPr/>
        </p:nvPicPr>
        <p:blipFill rotWithShape="1">
          <a:blip r:embed="rId2">
            <a:alphaModFix amt="75000"/>
          </a:blip>
          <a:srcRect/>
          <a:stretch/>
        </p:blipFill>
        <p:spPr>
          <a:xfrm>
            <a:off x="15722" y="-34659"/>
            <a:ext cx="12257923" cy="6858000"/>
          </a:xfrm>
          <a:prstGeom prst="rect">
            <a:avLst/>
          </a:prstGeom>
          <a:noFill/>
          <a:ln>
            <a:noFill/>
          </a:ln>
        </p:spPr>
      </p:pic>
      <p:sp>
        <p:nvSpPr>
          <p:cNvPr id="94" name="Google Shape;94;p21"/>
          <p:cNvSpPr txBox="1">
            <a:spLocks noGrp="1"/>
          </p:cNvSpPr>
          <p:nvPr>
            <p:ph type="title"/>
          </p:nvPr>
        </p:nvSpPr>
        <p:spPr>
          <a:xfrm>
            <a:off x="643891" y="3648279"/>
            <a:ext cx="8382000" cy="24257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9600"/>
              <a:buFont typeface="Impact"/>
              <a:buNone/>
              <a:defRPr sz="9600">
                <a:solidFill>
                  <a:schemeClr val="lt1"/>
                </a:solidFill>
                <a:latin typeface="Impact"/>
                <a:ea typeface="Impact"/>
                <a:cs typeface="Impact"/>
                <a:sym typeface="Impac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1"/>
          <p:cNvSpPr>
            <a:spLocks noGrp="1"/>
          </p:cNvSpPr>
          <p:nvPr>
            <p:ph type="pic" idx="2"/>
          </p:nvPr>
        </p:nvSpPr>
        <p:spPr>
          <a:xfrm>
            <a:off x="9587276" y="3579345"/>
            <a:ext cx="1704501" cy="1704501"/>
          </a:xfrm>
          <a:prstGeom prst="ellipse">
            <a:avLst/>
          </a:prstGeom>
          <a:noFill/>
          <a:ln>
            <a:noFill/>
          </a:ln>
        </p:spPr>
      </p:sp>
      <p:sp>
        <p:nvSpPr>
          <p:cNvPr id="96" name="Google Shape;96;p21"/>
          <p:cNvSpPr txBox="1">
            <a:spLocks noGrp="1"/>
          </p:cNvSpPr>
          <p:nvPr>
            <p:ph type="body" idx="1"/>
          </p:nvPr>
        </p:nvSpPr>
        <p:spPr>
          <a:xfrm>
            <a:off x="9346557" y="5475758"/>
            <a:ext cx="2309924" cy="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solidFill>
                  <a:schemeClr val="accent1"/>
                </a:solidFill>
                <a:latin typeface="Impact"/>
                <a:ea typeface="Impact"/>
                <a:cs typeface="Impact"/>
                <a:sym typeface="Impact"/>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body" idx="3"/>
          </p:nvPr>
        </p:nvSpPr>
        <p:spPr>
          <a:xfrm>
            <a:off x="9346557" y="5814373"/>
            <a:ext cx="2519378" cy="2596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400"/>
              <a:buNone/>
              <a:defRPr sz="14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21"/>
          <p:cNvPicPr preferRelativeResize="0"/>
          <p:nvPr/>
        </p:nvPicPr>
        <p:blipFill rotWithShape="1">
          <a:blip r:embed="rId3">
            <a:alphaModFix/>
          </a:blip>
          <a:srcRect/>
          <a:stretch/>
        </p:blipFill>
        <p:spPr>
          <a:xfrm>
            <a:off x="643892" y="773234"/>
            <a:ext cx="1358491" cy="1363716"/>
          </a:xfrm>
          <a:prstGeom prst="rect">
            <a:avLst/>
          </a:prstGeom>
          <a:noFill/>
          <a:ln>
            <a:noFill/>
          </a:ln>
        </p:spPr>
      </p:pic>
      <p:sp>
        <p:nvSpPr>
          <p:cNvPr id="2" name="Google Shape;89;p20">
            <a:extLst>
              <a:ext uri="{FF2B5EF4-FFF2-40B4-BE49-F238E27FC236}">
                <a16:creationId xmlns:a16="http://schemas.microsoft.com/office/drawing/2014/main" id="{86456020-4B0E-FE3B-4661-FF442E02A101}"/>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12/16/2024</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12/16/2024</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reserve="1">
  <p:cSld name="2_Custom Layout">
    <p:bg>
      <p:bgPr>
        <a:solidFill>
          <a:schemeClr val="accent1"/>
        </a:solidFill>
        <a:effectLst/>
      </p:bgPr>
    </p:bg>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908728" y="2182332"/>
            <a:ext cx="8882971" cy="249333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2000"/>
              <a:buFont typeface="Impact"/>
              <a:buNone/>
              <a:defRPr sz="12000">
                <a:solidFill>
                  <a:schemeClr val="lt1"/>
                </a:solidFill>
                <a:latin typeface="Impact"/>
                <a:ea typeface="Impact"/>
                <a:cs typeface="Impact"/>
                <a:sym typeface="Impac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Google Shape;89;p20">
            <a:extLst>
              <a:ext uri="{FF2B5EF4-FFF2-40B4-BE49-F238E27FC236}">
                <a16:creationId xmlns:a16="http://schemas.microsoft.com/office/drawing/2014/main" id="{E1104DA3-CB2A-6CD7-E189-3F71740B9021}"/>
              </a:ext>
            </a:extLst>
          </p:cNvPr>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07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12/16/2024</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Picture Placeholder 2">
            <a:extLst>
              <a:ext uri="{FF2B5EF4-FFF2-40B4-BE49-F238E27FC236}">
                <a16:creationId xmlns:a16="http://schemas.microsoft.com/office/drawing/2014/main" id="{CFD69BF7-757F-47BD-B837-154C87696EE4}"/>
              </a:ext>
            </a:extLst>
          </p:cNvPr>
          <p:cNvSpPr>
            <a:spLocks noGrp="1"/>
          </p:cNvSpPr>
          <p:nvPr>
            <p:ph type="pic" idx="1"/>
          </p:nvPr>
        </p:nvSpPr>
        <p:spPr>
          <a:xfrm>
            <a:off x="7863304" y="1781662"/>
            <a:ext cx="3471003" cy="4329861"/>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647725" y="1786888"/>
            <a:ext cx="6542701" cy="4329862"/>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94841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body" idx="1"/>
          </p:nvPr>
        </p:nvSpPr>
        <p:spPr>
          <a:xfrm>
            <a:off x="690352" y="1851612"/>
            <a:ext cx="10643955"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Tree>
    <p:extLst>
      <p:ext uri="{BB962C8B-B14F-4D97-AF65-F5344CB8AC3E}">
        <p14:creationId xmlns:p14="http://schemas.microsoft.com/office/powerpoint/2010/main" val="402584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holding big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13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00210" y="1097280"/>
            <a:ext cx="3958389" cy="4743078"/>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5" name="Title 4">
            <a:extLst>
              <a:ext uri="{FF2B5EF4-FFF2-40B4-BE49-F238E27FC236}">
                <a16:creationId xmlns:a16="http://schemas.microsoft.com/office/drawing/2014/main" id="{E968D74B-805E-4AC8-8D32-49AF5239C4FE}"/>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EEFD7D12-416F-4702-9090-8457A16813B0}"/>
              </a:ext>
            </a:extLst>
          </p:cNvPr>
          <p:cNvSpPr>
            <a:spLocks noGrp="1"/>
          </p:cNvSpPr>
          <p:nvPr>
            <p:ph sz="quarter" idx="11"/>
          </p:nvPr>
        </p:nvSpPr>
        <p:spPr>
          <a:xfrm>
            <a:off x="484631" y="1096963"/>
            <a:ext cx="6542701" cy="4873752"/>
          </a:xfrm>
        </p:spPr>
        <p:txBody>
          <a:bodyPr/>
          <a:lstStyle>
            <a:lvl1pPr marL="0">
              <a:defRPr/>
            </a:lvl1pPr>
            <a:lvl2pPr marL="365760">
              <a:defRPr/>
            </a:lvl2pPr>
            <a:lvl3pPr marL="822960">
              <a:defRPr/>
            </a:lvl3pPr>
            <a:lvl4pPr marL="128016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Footer Placeholder 3">
            <a:extLst>
              <a:ext uri="{FF2B5EF4-FFF2-40B4-BE49-F238E27FC236}">
                <a16:creationId xmlns:a16="http://schemas.microsoft.com/office/drawing/2014/main" id="{B7064A2C-EE2E-E88E-D8E9-033C82AEA3C0}"/>
              </a:ext>
            </a:extLst>
          </p:cNvPr>
          <p:cNvSpPr>
            <a:spLocks noGrp="1"/>
          </p:cNvSpPr>
          <p:nvPr>
            <p:ph type="ftr" sz="quarter" idx="12"/>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CA85BB6-8690-7C5D-78BE-DD8E7E720CC6}"/>
              </a:ext>
            </a:extLst>
          </p:cNvPr>
          <p:cNvSpPr>
            <a:spLocks noGrp="1"/>
          </p:cNvSpPr>
          <p:nvPr>
            <p:ph type="sldNum" sz="quarter" idx="13"/>
          </p:nvPr>
        </p:nvSpPr>
        <p:spPr/>
        <p:txBody>
          <a:bodyPr/>
          <a:lstStyle/>
          <a:p>
            <a:fld id="{6CF51C3C-8336-447E-A68D-E0856BEC24C9}" type="slidenum">
              <a:rPr lang="en-US" smtClean="0"/>
              <a:t>‹#›</a:t>
            </a:fld>
            <a:endParaRPr lang="en-US"/>
          </a:p>
        </p:txBody>
      </p:sp>
    </p:spTree>
    <p:extLst>
      <p:ext uri="{BB962C8B-B14F-4D97-AF65-F5344CB8AC3E}">
        <p14:creationId xmlns:p14="http://schemas.microsoft.com/office/powerpoint/2010/main" val="4106403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BE243-3E3A-4AB0-A056-591BA5A73E90}"/>
              </a:ext>
            </a:extLst>
          </p:cNvPr>
          <p:cNvSpPr>
            <a:spLocks noGrp="1"/>
          </p:cNvSpPr>
          <p:nvPr>
            <p:ph type="title"/>
          </p:nvPr>
        </p:nvSpPr>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1FFC144A-8923-4482-9D16-7CB2C1788391}"/>
              </a:ext>
            </a:extLst>
          </p:cNvPr>
          <p:cNvSpPr>
            <a:spLocks noGrp="1"/>
          </p:cNvSpPr>
          <p:nvPr>
            <p:ph sz="quarter" idx="11"/>
          </p:nvPr>
        </p:nvSpPr>
        <p:spPr>
          <a:xfrm>
            <a:off x="484632" y="1097280"/>
            <a:ext cx="11084707" cy="471216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a:extLst>
              <a:ext uri="{FF2B5EF4-FFF2-40B4-BE49-F238E27FC236}">
                <a16:creationId xmlns:a16="http://schemas.microsoft.com/office/drawing/2014/main" id="{688925E1-A790-96EB-F0BD-46291DD055CB}"/>
              </a:ext>
            </a:extLst>
          </p:cNvPr>
          <p:cNvSpPr>
            <a:spLocks noGrp="1"/>
          </p:cNvSpPr>
          <p:nvPr>
            <p:ph type="ftr" sz="quarter" idx="12"/>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CAA805F-A6FF-1016-1749-F9CD1BADDCA4}"/>
              </a:ext>
            </a:extLst>
          </p:cNvPr>
          <p:cNvSpPr>
            <a:spLocks noGrp="1"/>
          </p:cNvSpPr>
          <p:nvPr>
            <p:ph type="sldNum" sz="quarter" idx="13"/>
          </p:nvPr>
        </p:nvSpPr>
        <p:spPr/>
        <p:txBody>
          <a:bodyPr/>
          <a:lstStyle/>
          <a:p>
            <a:fld id="{6CF51C3C-8336-447E-A68D-E0856BEC24C9}" type="slidenum">
              <a:rPr lang="en-US" smtClean="0"/>
              <a:t>‹#›</a:t>
            </a:fld>
            <a:endParaRPr lang="en-US"/>
          </a:p>
        </p:txBody>
      </p:sp>
    </p:spTree>
    <p:extLst>
      <p:ext uri="{BB962C8B-B14F-4D97-AF65-F5344CB8AC3E}">
        <p14:creationId xmlns:p14="http://schemas.microsoft.com/office/powerpoint/2010/main" val="1486997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userDrawn="1">
  <p:cSld name="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Picture Placeholder 2">
            <a:extLst>
              <a:ext uri="{FF2B5EF4-FFF2-40B4-BE49-F238E27FC236}">
                <a16:creationId xmlns:a16="http://schemas.microsoft.com/office/drawing/2014/main" id="{CFD69BF7-757F-47BD-B837-154C87696EE4}"/>
              </a:ext>
            </a:extLst>
          </p:cNvPr>
          <p:cNvSpPr>
            <a:spLocks noGrp="1"/>
          </p:cNvSpPr>
          <p:nvPr>
            <p:ph type="pic" idx="1"/>
          </p:nvPr>
        </p:nvSpPr>
        <p:spPr>
          <a:xfrm>
            <a:off x="7863304" y="1781662"/>
            <a:ext cx="3471003" cy="4329861"/>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647725" y="1786888"/>
            <a:ext cx="6542701" cy="4329862"/>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27726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userDrawn="1">
  <p:cSld name="1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body" idx="1"/>
          </p:nvPr>
        </p:nvSpPr>
        <p:spPr>
          <a:xfrm>
            <a:off x="690353" y="1851612"/>
            <a:ext cx="5084336"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Google Shape;30;p14">
            <a:extLst>
              <a:ext uri="{FF2B5EF4-FFF2-40B4-BE49-F238E27FC236}">
                <a16:creationId xmlns:a16="http://schemas.microsoft.com/office/drawing/2014/main" id="{4F8068FC-8011-E782-D813-2BBBDC02DF00}"/>
              </a:ext>
            </a:extLst>
          </p:cNvPr>
          <p:cNvSpPr txBox="1">
            <a:spLocks noGrp="1"/>
          </p:cNvSpPr>
          <p:nvPr>
            <p:ph type="body" idx="13"/>
          </p:nvPr>
        </p:nvSpPr>
        <p:spPr>
          <a:xfrm>
            <a:off x="6249971" y="1851611"/>
            <a:ext cx="5084336"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9000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Text Slide">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body" idx="1"/>
          </p:nvPr>
        </p:nvSpPr>
        <p:spPr>
          <a:xfrm>
            <a:off x="690352" y="1851612"/>
            <a:ext cx="10643955"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body" idx="1"/>
          </p:nvPr>
        </p:nvSpPr>
        <p:spPr>
          <a:xfrm>
            <a:off x="690353" y="1851612"/>
            <a:ext cx="5084336"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Google Shape;30;p14">
            <a:extLst>
              <a:ext uri="{FF2B5EF4-FFF2-40B4-BE49-F238E27FC236}">
                <a16:creationId xmlns:a16="http://schemas.microsoft.com/office/drawing/2014/main" id="{4F8068FC-8011-E782-D813-2BBBDC02DF00}"/>
              </a:ext>
            </a:extLst>
          </p:cNvPr>
          <p:cNvSpPr txBox="1">
            <a:spLocks noGrp="1"/>
          </p:cNvSpPr>
          <p:nvPr>
            <p:ph type="body" idx="13"/>
          </p:nvPr>
        </p:nvSpPr>
        <p:spPr>
          <a:xfrm>
            <a:off x="6249971" y="1851611"/>
            <a:ext cx="5084336" cy="373577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chemeClr val="dk2"/>
              </a:buClr>
              <a:buSzPts val="2800"/>
              <a:buFont typeface="Arial"/>
              <a:buChar char="•"/>
              <a:defRPr sz="2800">
                <a:solidFill>
                  <a:schemeClr val="dk2"/>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400"/>
              <a:buNone/>
              <a:defRPr>
                <a:solidFill>
                  <a:schemeClr val="lt1"/>
                </a:solidFill>
                <a:latin typeface="Arial"/>
                <a:ea typeface="Arial"/>
                <a:cs typeface="Arial"/>
                <a:sym typeface="Arial"/>
              </a:defRPr>
            </a:lvl2pPr>
            <a:lvl3pPr marL="1371600" lvl="2" indent="-228600" algn="l">
              <a:lnSpc>
                <a:spcPct val="90000"/>
              </a:lnSpc>
              <a:spcBef>
                <a:spcPts val="500"/>
              </a:spcBef>
              <a:spcAft>
                <a:spcPts val="0"/>
              </a:spcAft>
              <a:buClr>
                <a:schemeClr val="lt1"/>
              </a:buClr>
              <a:buSzPts val="2000"/>
              <a:buNone/>
              <a:defRPr>
                <a:solidFill>
                  <a:schemeClr val="lt1"/>
                </a:solidFill>
                <a:latin typeface="Arial"/>
                <a:ea typeface="Arial"/>
                <a:cs typeface="Arial"/>
                <a:sym typeface="Arial"/>
              </a:defRPr>
            </a:lvl3pPr>
            <a:lvl4pPr marL="1828800" lvl="3"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4pPr>
            <a:lvl5pPr marL="2286000" lvl="4" indent="-228600" algn="l">
              <a:lnSpc>
                <a:spcPct val="90000"/>
              </a:lnSpc>
              <a:spcBef>
                <a:spcPts val="500"/>
              </a:spcBef>
              <a:spcAft>
                <a:spcPts val="0"/>
              </a:spcAft>
              <a:buClr>
                <a:schemeClr val="lt1"/>
              </a:buClr>
              <a:buSzPts val="1800"/>
              <a:buNone/>
              <a:defRPr>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22883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Tree>
    <p:extLst>
      <p:ext uri="{BB962C8B-B14F-4D97-AF65-F5344CB8AC3E}">
        <p14:creationId xmlns:p14="http://schemas.microsoft.com/office/powerpoint/2010/main" val="9449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Picture Placeholder 2">
            <a:extLst>
              <a:ext uri="{FF2B5EF4-FFF2-40B4-BE49-F238E27FC236}">
                <a16:creationId xmlns:a16="http://schemas.microsoft.com/office/drawing/2014/main" id="{CFD69BF7-757F-47BD-B837-154C87696EE4}"/>
              </a:ext>
            </a:extLst>
          </p:cNvPr>
          <p:cNvSpPr>
            <a:spLocks noGrp="1"/>
          </p:cNvSpPr>
          <p:nvPr>
            <p:ph type="pic" idx="1"/>
          </p:nvPr>
        </p:nvSpPr>
        <p:spPr>
          <a:xfrm>
            <a:off x="7863304" y="1781662"/>
            <a:ext cx="3471003" cy="4329861"/>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647725" y="1786888"/>
            <a:ext cx="6542701" cy="4329862"/>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3078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647725" y="1786888"/>
            <a:ext cx="6542701" cy="4329862"/>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Picture Placeholder 2">
            <a:extLst>
              <a:ext uri="{FF2B5EF4-FFF2-40B4-BE49-F238E27FC236}">
                <a16:creationId xmlns:a16="http://schemas.microsoft.com/office/drawing/2014/main" id="{77F3729C-3F4A-FB40-5E87-6BBC0F208F60}"/>
              </a:ext>
            </a:extLst>
          </p:cNvPr>
          <p:cNvSpPr>
            <a:spLocks noGrp="1"/>
          </p:cNvSpPr>
          <p:nvPr>
            <p:ph type="pic" idx="1"/>
          </p:nvPr>
        </p:nvSpPr>
        <p:spPr>
          <a:xfrm>
            <a:off x="7443258" y="1707564"/>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5" name="Picture Placeholder 2">
            <a:extLst>
              <a:ext uri="{FF2B5EF4-FFF2-40B4-BE49-F238E27FC236}">
                <a16:creationId xmlns:a16="http://schemas.microsoft.com/office/drawing/2014/main" id="{4DB57B36-DAE7-5714-557F-3A77DAE97056}"/>
              </a:ext>
            </a:extLst>
          </p:cNvPr>
          <p:cNvSpPr>
            <a:spLocks noGrp="1"/>
          </p:cNvSpPr>
          <p:nvPr>
            <p:ph type="pic" idx="13"/>
          </p:nvPr>
        </p:nvSpPr>
        <p:spPr>
          <a:xfrm>
            <a:off x="7443258" y="4055123"/>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Tree>
    <p:extLst>
      <p:ext uri="{BB962C8B-B14F-4D97-AF65-F5344CB8AC3E}">
        <p14:creationId xmlns:p14="http://schemas.microsoft.com/office/powerpoint/2010/main" val="40234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2" name="Picture Placeholder 2">
            <a:extLst>
              <a:ext uri="{FF2B5EF4-FFF2-40B4-BE49-F238E27FC236}">
                <a16:creationId xmlns:a16="http://schemas.microsoft.com/office/drawing/2014/main" id="{CFD69BF7-757F-47BD-B837-154C87696EE4}"/>
              </a:ext>
            </a:extLst>
          </p:cNvPr>
          <p:cNvSpPr>
            <a:spLocks noGrp="1"/>
          </p:cNvSpPr>
          <p:nvPr>
            <p:ph type="pic" idx="1"/>
          </p:nvPr>
        </p:nvSpPr>
        <p:spPr>
          <a:xfrm>
            <a:off x="647725" y="1759331"/>
            <a:ext cx="3471003" cy="4329861"/>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4791606" y="1755929"/>
            <a:ext cx="6542701" cy="4325657"/>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159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reserve="1" userDrawn="1">
  <p:cSld name="2_Custom Layout">
    <p:bg>
      <p:bgPr>
        <a:solidFill>
          <a:schemeClr val="lt1"/>
        </a:solidFill>
        <a:effectLst/>
      </p:bgPr>
    </p:bg>
    <p:spTree>
      <p:nvGrpSpPr>
        <p:cNvPr id="1" name="Shape 28"/>
        <p:cNvGrpSpPr/>
        <p:nvPr/>
      </p:nvGrpSpPr>
      <p:grpSpPr>
        <a:xfrm>
          <a:off x="0" y="0"/>
          <a:ext cx="0" cy="0"/>
          <a:chOff x="0" y="0"/>
          <a:chExt cx="0" cy="0"/>
        </a:xfrm>
      </p:grpSpPr>
      <p:sp>
        <p:nvSpPr>
          <p:cNvPr id="29" name="Google Shape;29;p14"/>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4"/>
          <p:cNvPicPr preferRelativeResize="0"/>
          <p:nvPr/>
        </p:nvPicPr>
        <p:blipFill rotWithShape="1">
          <a:blip r:embed="rId2">
            <a:alphaModFix/>
          </a:blip>
          <a:srcRect/>
          <a:stretch/>
        </p:blipFill>
        <p:spPr>
          <a:xfrm>
            <a:off x="533194" y="6241516"/>
            <a:ext cx="441907" cy="443607"/>
          </a:xfrm>
          <a:prstGeom prst="rect">
            <a:avLst/>
          </a:prstGeom>
          <a:noFill/>
          <a:ln>
            <a:noFill/>
          </a:ln>
        </p:spPr>
      </p:pic>
      <p:cxnSp>
        <p:nvCxnSpPr>
          <p:cNvPr id="32" name="Google Shape;32;p14"/>
          <p:cNvCxnSpPr/>
          <p:nvPr/>
        </p:nvCxnSpPr>
        <p:spPr>
          <a:xfrm>
            <a:off x="790354" y="1422400"/>
            <a:ext cx="10611293" cy="0"/>
          </a:xfrm>
          <a:prstGeom prst="straightConnector1">
            <a:avLst/>
          </a:prstGeom>
          <a:noFill/>
          <a:ln w="9525" cap="flat" cmpd="sng">
            <a:solidFill>
              <a:srgbClr val="CCDDF1"/>
            </a:solidFill>
            <a:prstDash val="solid"/>
            <a:round/>
            <a:headEnd type="none" w="sm" len="sm"/>
            <a:tailEnd type="none" w="sm" len="sm"/>
          </a:ln>
        </p:spPr>
      </p:cxnSp>
      <p:pic>
        <p:nvPicPr>
          <p:cNvPr id="33" name="Google Shape;33;p14"/>
          <p:cNvPicPr preferRelativeResize="0"/>
          <p:nvPr/>
        </p:nvPicPr>
        <p:blipFill rotWithShape="1">
          <a:blip r:embed="rId3">
            <a:alphaModFix/>
          </a:blip>
          <a:srcRect/>
          <a:stretch/>
        </p:blipFill>
        <p:spPr>
          <a:xfrm>
            <a:off x="10927398" y="6436098"/>
            <a:ext cx="660144" cy="152340"/>
          </a:xfrm>
          <a:prstGeom prst="rect">
            <a:avLst/>
          </a:prstGeom>
          <a:noFill/>
          <a:ln>
            <a:noFill/>
          </a:ln>
        </p:spPr>
      </p:pic>
      <p:sp>
        <p:nvSpPr>
          <p:cNvPr id="34" name="Google Shape;34;p14"/>
          <p:cNvSpPr txBox="1">
            <a:spLocks noGrp="1"/>
          </p:cNvSpPr>
          <p:nvPr>
            <p:ph type="body" idx="2"/>
          </p:nvPr>
        </p:nvSpPr>
        <p:spPr>
          <a:xfrm>
            <a:off x="647725" y="403938"/>
            <a:ext cx="10686582" cy="728662"/>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SzPts val="2800"/>
              <a:buNone/>
              <a:defRPr sz="4400">
                <a:solidFill>
                  <a:schemeClr val="dk2"/>
                </a:solidFill>
                <a:latin typeface="Impact"/>
                <a:ea typeface="Impact"/>
                <a:cs typeface="Impact"/>
                <a:sym typeface="Impact"/>
              </a:defRPr>
            </a:lvl1pPr>
            <a:lvl2pPr marL="914400" lvl="1" indent="-381000" algn="l">
              <a:lnSpc>
                <a:spcPct val="90000"/>
              </a:lnSpc>
              <a:spcBef>
                <a:spcPts val="500"/>
              </a:spcBef>
              <a:spcAft>
                <a:spcPts val="0"/>
              </a:spcAft>
              <a:buSzPts val="2400"/>
              <a:buChar char="•"/>
              <a:defRPr sz="4400">
                <a:latin typeface="Impact"/>
                <a:ea typeface="Impact"/>
                <a:cs typeface="Impact"/>
                <a:sym typeface="Impact"/>
              </a:defRPr>
            </a:lvl2pPr>
            <a:lvl3pPr marL="1371600" lvl="2" indent="-355600" algn="l">
              <a:lnSpc>
                <a:spcPct val="90000"/>
              </a:lnSpc>
              <a:spcBef>
                <a:spcPts val="500"/>
              </a:spcBef>
              <a:spcAft>
                <a:spcPts val="0"/>
              </a:spcAft>
              <a:buSzPts val="2000"/>
              <a:buChar char="•"/>
              <a:defRPr sz="4400">
                <a:latin typeface="Impact"/>
                <a:ea typeface="Impact"/>
                <a:cs typeface="Impact"/>
                <a:sym typeface="Impact"/>
              </a:defRPr>
            </a:lvl3pPr>
            <a:lvl4pPr marL="1828800" lvl="3" indent="-342900" algn="l">
              <a:lnSpc>
                <a:spcPct val="90000"/>
              </a:lnSpc>
              <a:spcBef>
                <a:spcPts val="500"/>
              </a:spcBef>
              <a:spcAft>
                <a:spcPts val="0"/>
              </a:spcAft>
              <a:buSzPts val="1800"/>
              <a:buChar char="•"/>
              <a:defRPr sz="4400">
                <a:latin typeface="Impact"/>
                <a:ea typeface="Impact"/>
                <a:cs typeface="Impact"/>
                <a:sym typeface="Impact"/>
              </a:defRPr>
            </a:lvl4pPr>
            <a:lvl5pPr marL="2286000" lvl="4" indent="-342900" algn="l">
              <a:lnSpc>
                <a:spcPct val="90000"/>
              </a:lnSpc>
              <a:spcBef>
                <a:spcPts val="500"/>
              </a:spcBef>
              <a:spcAft>
                <a:spcPts val="0"/>
              </a:spcAft>
              <a:buSzPts val="1800"/>
              <a:buChar char="•"/>
              <a:defRPr sz="4400">
                <a:latin typeface="Impact"/>
                <a:ea typeface="Impact"/>
                <a:cs typeface="Impact"/>
                <a:sym typeface="Impac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5" name="Google Shape;35;p14"/>
          <p:cNvSpPr txBox="1"/>
          <p:nvPr/>
        </p:nvSpPr>
        <p:spPr>
          <a:xfrm>
            <a:off x="1055505" y="6358896"/>
            <a:ext cx="7875917" cy="2308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dirty="0">
                <a:solidFill>
                  <a:schemeClr val="dk2"/>
                </a:solidFill>
                <a:latin typeface="Georgia"/>
                <a:ea typeface="Georgia"/>
                <a:cs typeface="Georgia"/>
                <a:sym typeface="Georgia"/>
              </a:rPr>
              <a:t>INTERNATIONAL ASSOCIATION OF FIRE FIGHTERS</a:t>
            </a:r>
            <a:endParaRPr dirty="0"/>
          </a:p>
        </p:txBody>
      </p:sp>
      <p:sp>
        <p:nvSpPr>
          <p:cNvPr id="3" name="Content Placeholder 6">
            <a:extLst>
              <a:ext uri="{FF2B5EF4-FFF2-40B4-BE49-F238E27FC236}">
                <a16:creationId xmlns:a16="http://schemas.microsoft.com/office/drawing/2014/main" id="{E1F4AF93-3D8F-8811-70CB-0C4016A68C2B}"/>
              </a:ext>
            </a:extLst>
          </p:cNvPr>
          <p:cNvSpPr>
            <a:spLocks noGrp="1"/>
          </p:cNvSpPr>
          <p:nvPr>
            <p:ph sz="quarter" idx="11"/>
          </p:nvPr>
        </p:nvSpPr>
        <p:spPr>
          <a:xfrm>
            <a:off x="4791606" y="1745361"/>
            <a:ext cx="6542701" cy="4329862"/>
          </a:xfrm>
        </p:spPr>
        <p:txBody>
          <a:bodyPr/>
          <a:lstStyle>
            <a:lvl1pPr marL="365760">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Picture Placeholder 2">
            <a:extLst>
              <a:ext uri="{FF2B5EF4-FFF2-40B4-BE49-F238E27FC236}">
                <a16:creationId xmlns:a16="http://schemas.microsoft.com/office/drawing/2014/main" id="{77F3729C-3F4A-FB40-5E87-6BBC0F208F60}"/>
              </a:ext>
            </a:extLst>
          </p:cNvPr>
          <p:cNvSpPr>
            <a:spLocks noGrp="1"/>
          </p:cNvSpPr>
          <p:nvPr>
            <p:ph type="pic" idx="1"/>
          </p:nvPr>
        </p:nvSpPr>
        <p:spPr>
          <a:xfrm>
            <a:off x="647725" y="1640523"/>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5" name="Picture Placeholder 2">
            <a:extLst>
              <a:ext uri="{FF2B5EF4-FFF2-40B4-BE49-F238E27FC236}">
                <a16:creationId xmlns:a16="http://schemas.microsoft.com/office/drawing/2014/main" id="{4DB57B36-DAE7-5714-557F-3A77DAE97056}"/>
              </a:ext>
            </a:extLst>
          </p:cNvPr>
          <p:cNvSpPr>
            <a:spLocks noGrp="1"/>
          </p:cNvSpPr>
          <p:nvPr>
            <p:ph type="pic" idx="13"/>
          </p:nvPr>
        </p:nvSpPr>
        <p:spPr>
          <a:xfrm>
            <a:off x="647725" y="3988082"/>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Tree>
    <p:extLst>
      <p:ext uri="{BB962C8B-B14F-4D97-AF65-F5344CB8AC3E}">
        <p14:creationId xmlns:p14="http://schemas.microsoft.com/office/powerpoint/2010/main" val="115586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4" r:id="rId2"/>
    <p:sldLayoutId id="2147483652" r:id="rId3"/>
    <p:sldLayoutId id="2147483662" r:id="rId4"/>
    <p:sldLayoutId id="2147483663" r:id="rId5"/>
    <p:sldLayoutId id="2147483664" r:id="rId6"/>
    <p:sldLayoutId id="2147483665" r:id="rId7"/>
    <p:sldLayoutId id="2147483666" r:id="rId8"/>
    <p:sldLayoutId id="2147483667" r:id="rId9"/>
    <p:sldLayoutId id="2147483655" r:id="rId10"/>
    <p:sldLayoutId id="2147483659" r:id="rId11"/>
    <p:sldLayoutId id="2147483661" r:id="rId12"/>
    <p:sldLayoutId id="2147483693" r:id="rId13"/>
    <p:sldLayoutId id="2147483668" r:id="rId14"/>
    <p:sldLayoutId id="2147483670" r:id="rId15"/>
    <p:sldLayoutId id="2147483653" r:id="rId16"/>
    <p:sldLayoutId id="214748365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a:t>Add a footer</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12/16/2024</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86" r:id="rId3"/>
    <p:sldLayoutId id="2147483695" r:id="rId4"/>
    <p:sldLayoutId id="214748369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85273" y="1097280"/>
            <a:ext cx="11273589" cy="492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1"/>
            <a:r>
              <a:rPr lang="en-US" altLang="en-US" dirty="0"/>
              <a:t>Second level </a:t>
            </a:r>
          </a:p>
          <a:p>
            <a:pPr lvl="2"/>
            <a:r>
              <a:rPr lang="en-US" altLang="en-US" dirty="0"/>
              <a:t>Third level </a:t>
            </a:r>
          </a:p>
          <a:p>
            <a:pPr lvl="3"/>
            <a:r>
              <a:rPr lang="en-US" altLang="en-US" dirty="0"/>
              <a:t>Fourth level </a:t>
            </a:r>
          </a:p>
          <a:p>
            <a:pPr lvl="3"/>
            <a:endParaRPr lang="en-US" altLang="en-US" dirty="0"/>
          </a:p>
          <a:p>
            <a:pPr lvl="3"/>
            <a:endParaRPr lang="en-US" altLang="en-US" dirty="0"/>
          </a:p>
        </p:txBody>
      </p:sp>
      <p:sp>
        <p:nvSpPr>
          <p:cNvPr id="12" name="Title Placeholder 1"/>
          <p:cNvSpPr>
            <a:spLocks noGrp="1"/>
          </p:cNvSpPr>
          <p:nvPr>
            <p:ph type="title"/>
          </p:nvPr>
        </p:nvSpPr>
        <p:spPr bwMode="auto">
          <a:xfrm>
            <a:off x="0" y="48127"/>
            <a:ext cx="12192000" cy="7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 name="Date Placeholder 3"/>
          <p:cNvSpPr txBox="1">
            <a:spLocks/>
          </p:cNvSpPr>
          <p:nvPr userDrawn="1"/>
        </p:nvSpPr>
        <p:spPr>
          <a:xfrm>
            <a:off x="146683" y="6322060"/>
            <a:ext cx="754465" cy="338328"/>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9EDCE50D-B1AF-4B98-A62C-0CB4BC927C9E}" type="slidenum">
              <a:rPr lang="en-US" sz="1600" b="1" baseline="0" smtClean="0">
                <a:solidFill>
                  <a:schemeClr val="bg1"/>
                </a:solidFill>
              </a:rPr>
              <a:t>‹#›</a:t>
            </a:fld>
            <a:endParaRPr lang="en-US" sz="1600" b="1" dirty="0">
              <a:solidFill>
                <a:schemeClr val="bg1"/>
              </a:solidFill>
            </a:endParaRPr>
          </a:p>
        </p:txBody>
      </p:sp>
      <p:sp>
        <p:nvSpPr>
          <p:cNvPr id="2" name="TextBox 1"/>
          <p:cNvSpPr txBox="1"/>
          <p:nvPr userDrawn="1"/>
        </p:nvSpPr>
        <p:spPr>
          <a:xfrm>
            <a:off x="3069771" y="6518366"/>
            <a:ext cx="184731" cy="369332"/>
          </a:xfrm>
          <a:prstGeom prst="rect">
            <a:avLst/>
          </a:prstGeom>
          <a:noFill/>
        </p:spPr>
        <p:txBody>
          <a:bodyPr wrap="none" rtlCol="0">
            <a:spAutoFit/>
          </a:bodyPr>
          <a:lstStyle/>
          <a:p>
            <a:endParaRPr lang="en-US" dirty="0"/>
          </a:p>
        </p:txBody>
      </p:sp>
      <p:sp>
        <p:nvSpPr>
          <p:cNvPr id="3" name="Footer Placeholder 2"/>
          <p:cNvSpPr>
            <a:spLocks noGrp="1"/>
          </p:cNvSpPr>
          <p:nvPr>
            <p:ph type="ftr" sz="quarter" idx="3"/>
          </p:nvPr>
        </p:nvSpPr>
        <p:spPr>
          <a:xfrm>
            <a:off x="822960" y="6311168"/>
            <a:ext cx="6400800" cy="338328"/>
          </a:xfrm>
          <a:prstGeom prst="rect">
            <a:avLst/>
          </a:prstGeom>
        </p:spPr>
        <p:txBody>
          <a:bodyPr vert="horz" lIns="91440" tIns="45720" rIns="91440" bIns="45720" rtlCol="0" anchor="t" anchorCtr="0"/>
          <a:lstStyle>
            <a:lvl1pPr algn="l">
              <a:defRPr sz="1600" b="1">
                <a:solidFill>
                  <a:schemeClr val="bg1"/>
                </a:solidFill>
              </a:defRPr>
            </a:lvl1pPr>
          </a:lstStyle>
          <a:p>
            <a:pPr>
              <a:defRPr/>
            </a:pPr>
            <a:endParaRPr lang="en-US" dirty="0"/>
          </a:p>
        </p:txBody>
      </p:sp>
      <p:sp>
        <p:nvSpPr>
          <p:cNvPr id="4" name="Slide Number Placeholder 3">
            <a:extLst>
              <a:ext uri="{FF2B5EF4-FFF2-40B4-BE49-F238E27FC236}">
                <a16:creationId xmlns:a16="http://schemas.microsoft.com/office/drawing/2014/main" id="{EB6C1178-B531-4094-A910-AAEBFF595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51C3C-8336-447E-A68D-E0856BEC24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69" r:id="rId2"/>
    <p:sldLayoutId id="2147483673" r:id="rId3"/>
    <p:sldLayoutId id="2147483696" r:id="rId4"/>
    <p:sldLayoutId id="2147483697" r:id="rId5"/>
  </p:sldLayoutIdLst>
  <p:hf sldNum="0" hdr="0" ftr="0" dt="0"/>
  <p:txStyles>
    <p:titleStyle>
      <a:lvl1pPr algn="ctr" defTabSz="685800" rtl="0" eaLnBrk="0" fontAlgn="base" hangingPunct="0">
        <a:lnSpc>
          <a:spcPct val="90000"/>
        </a:lnSpc>
        <a:spcBef>
          <a:spcPct val="0"/>
        </a:spcBef>
        <a:spcAft>
          <a:spcPct val="0"/>
        </a:spcAft>
        <a:defRPr sz="4200" b="1" kern="1200">
          <a:solidFill>
            <a:schemeClr val="bg1"/>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0" marR="0" indent="0" algn="l" defTabSz="685800" rtl="0" eaLnBrk="0" fontAlgn="base" latinLnBrk="0" hangingPunct="0">
        <a:lnSpc>
          <a:spcPct val="100000"/>
        </a:lnSpc>
        <a:spcBef>
          <a:spcPts val="1800"/>
        </a:spcBef>
        <a:spcAft>
          <a:spcPct val="0"/>
        </a:spcAft>
        <a:buClrTx/>
        <a:buSzTx/>
        <a:buFont typeface="Arial" panose="020B0604020202020204" pitchFamily="34" charset="0"/>
        <a:buNone/>
        <a:tabLst/>
        <a:defRPr sz="3600" kern="1200">
          <a:solidFill>
            <a:schemeClr val="tx1"/>
          </a:solidFill>
          <a:latin typeface="Arial" panose="020B0604020202020204" pitchFamily="34" charset="0"/>
          <a:ea typeface="+mn-ea"/>
          <a:cs typeface="Arial" panose="020B0604020202020204" pitchFamily="34" charset="0"/>
        </a:defRPr>
      </a:lvl1pPr>
      <a:lvl2pPr marL="822960" indent="-365760" algn="l" defTabSz="685800" rtl="0" eaLnBrk="0" fontAlgn="base" hangingPunct="0">
        <a:lnSpc>
          <a:spcPct val="100000"/>
        </a:lnSpc>
        <a:spcBef>
          <a:spcPts val="75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371600" indent="-365760" algn="l" defTabSz="685800" rtl="0" eaLnBrk="0" fontAlgn="base" hangingPunct="0">
        <a:lnSpc>
          <a:spcPct val="100000"/>
        </a:lnSpc>
        <a:spcBef>
          <a:spcPts val="75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828800" indent="-365760" algn="l" defTabSz="685800" rtl="0" eaLnBrk="0" fontAlgn="base" hangingPunct="0">
        <a:lnSpc>
          <a:spcPct val="100000"/>
        </a:lnSpc>
        <a:spcBef>
          <a:spcPts val="750"/>
        </a:spcBef>
        <a:spcAft>
          <a:spcPct val="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8" Type="http://schemas.openxmlformats.org/officeDocument/2006/relationships/hyperlink" Target="http://www.schoenfeldins.com/iaff"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hyperlink" Target="http://www.iaff-fc.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mcmullin@iaff-fc.com"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body" idx="1"/>
          </p:nvPr>
        </p:nvSpPr>
        <p:spPr>
          <a:xfrm>
            <a:off x="558830" y="2651760"/>
            <a:ext cx="10913700" cy="2002536"/>
          </a:xfrm>
          <a:prstGeom prst="rect">
            <a:avLst/>
          </a:prstGeom>
          <a:noFill/>
          <a:ln>
            <a:noFill/>
          </a:ln>
        </p:spPr>
        <p:txBody>
          <a:bodyPr spcFirstLastPara="1" wrap="square" lIns="91425" tIns="45700" rIns="91425" bIns="45700" anchor="t" anchorCtr="0">
            <a:noAutofit/>
          </a:bodyPr>
          <a:lstStyle/>
          <a:p>
            <a:pPr indent="0"/>
            <a:r>
              <a:rPr lang="en-US" sz="4800" dirty="0"/>
              <a:t>DIRECTORS &amp; OFFICERS LIABILITY INSURANCE/LABOR ORGANIZATION BOND</a:t>
            </a:r>
          </a:p>
          <a:p>
            <a:pPr algn="ctr"/>
            <a:endParaRPr lang="en-US" sz="4000" dirty="0">
              <a:solidFill>
                <a:schemeClr val="bg1"/>
              </a:solidFill>
              <a:latin typeface="Cambria" panose="02040503050406030204" pitchFamily="18" charset="0"/>
            </a:endParaRPr>
          </a:p>
        </p:txBody>
      </p:sp>
      <p:sp>
        <p:nvSpPr>
          <p:cNvPr id="110" name="Google Shape;110;p24"/>
          <p:cNvSpPr txBox="1">
            <a:spLocks noGrp="1"/>
          </p:cNvSpPr>
          <p:nvPr>
            <p:ph type="body" idx="2"/>
          </p:nvPr>
        </p:nvSpPr>
        <p:spPr>
          <a:xfrm>
            <a:off x="7868094" y="5667154"/>
            <a:ext cx="3476846" cy="616688"/>
          </a:xfrm>
          <a:prstGeom prst="rect">
            <a:avLst/>
          </a:prstGeom>
          <a:noFill/>
          <a:ln>
            <a:noFill/>
          </a:ln>
        </p:spPr>
        <p:txBody>
          <a:bodyPr spcFirstLastPara="1" wrap="square" lIns="0" tIns="0" rIns="0" bIns="0" anchor="t" anchorCtr="0">
            <a:noAutofit/>
          </a:bodyPr>
          <a:lstStyle/>
          <a:p>
            <a:pPr marL="50800" lvl="0" indent="0" algn="l" rtl="0">
              <a:lnSpc>
                <a:spcPct val="100000"/>
              </a:lnSpc>
              <a:spcBef>
                <a:spcPts val="1000"/>
              </a:spcBef>
              <a:spcAft>
                <a:spcPts val="0"/>
              </a:spcAft>
              <a:buSzPts val="2800"/>
              <a:buNone/>
            </a:pPr>
            <a:r>
              <a:rPr lang="en-US" dirty="0"/>
              <a:t>              December 2024</a:t>
            </a:r>
          </a:p>
        </p:txBody>
      </p:sp>
      <p:pic>
        <p:nvPicPr>
          <p:cNvPr id="4" name="Picture 3">
            <a:extLst>
              <a:ext uri="{FF2B5EF4-FFF2-40B4-BE49-F238E27FC236}">
                <a16:creationId xmlns:a16="http://schemas.microsoft.com/office/drawing/2014/main" id="{2CC1BED6-58EF-7B3B-071C-31CF4D62A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70" y="5545019"/>
            <a:ext cx="5603058" cy="839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87965A-DF0A-11B2-49E8-00F43DBB18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 Placeholder 3">
            <a:extLst>
              <a:ext uri="{FF2B5EF4-FFF2-40B4-BE49-F238E27FC236}">
                <a16:creationId xmlns:a16="http://schemas.microsoft.com/office/drawing/2014/main" id="{2873B3B7-7E10-53D9-4A21-49A8957EEA4B}"/>
              </a:ext>
            </a:extLst>
          </p:cNvPr>
          <p:cNvSpPr>
            <a:spLocks noGrp="1"/>
          </p:cNvSpPr>
          <p:nvPr>
            <p:ph type="body" idx="2"/>
          </p:nvPr>
        </p:nvSpPr>
        <p:spPr/>
        <p:txBody>
          <a:bodyPr/>
          <a:lstStyle/>
          <a:p>
            <a:r>
              <a:rPr lang="en-US" sz="4400" dirty="0"/>
              <a:t>How does a shared-aggregate policy work?</a:t>
            </a:r>
            <a:endParaRPr lang="en-US" dirty="0"/>
          </a:p>
        </p:txBody>
      </p:sp>
      <p:graphicFrame>
        <p:nvGraphicFramePr>
          <p:cNvPr id="10" name="Content Placeholder 3">
            <a:extLst>
              <a:ext uri="{FF2B5EF4-FFF2-40B4-BE49-F238E27FC236}">
                <a16:creationId xmlns:a16="http://schemas.microsoft.com/office/drawing/2014/main" id="{66C48B7A-64E7-817F-61C2-121DF46E3280}"/>
              </a:ext>
            </a:extLst>
          </p:cNvPr>
          <p:cNvGraphicFramePr>
            <a:graphicFrameLocks/>
          </p:cNvGraphicFramePr>
          <p:nvPr>
            <p:extLst>
              <p:ext uri="{D42A27DB-BD31-4B8C-83A1-F6EECF244321}">
                <p14:modId xmlns:p14="http://schemas.microsoft.com/office/powerpoint/2010/main" val="3891602678"/>
              </p:ext>
            </p:extLst>
          </p:nvPr>
        </p:nvGraphicFramePr>
        <p:xfrm>
          <a:off x="458763" y="1347686"/>
          <a:ext cx="11085512"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45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21" name="Google Shape;121;p26"/>
          <p:cNvSpPr txBox="1">
            <a:spLocks noGrp="1"/>
          </p:cNvSpPr>
          <p:nvPr>
            <p:ph type="body" idx="1"/>
          </p:nvPr>
        </p:nvSpPr>
        <p:spPr>
          <a:xfrm>
            <a:off x="774022" y="1454014"/>
            <a:ext cx="10643955" cy="3949971"/>
          </a:xfrm>
          <a:prstGeom prst="rect">
            <a:avLst/>
          </a:prstGeom>
          <a:noFill/>
          <a:ln>
            <a:noFill/>
          </a:ln>
        </p:spPr>
        <p:txBody>
          <a:bodyPr spcFirstLastPara="1" wrap="square" lIns="91425" tIns="45700" rIns="91425" bIns="45700" anchor="t" anchorCtr="0">
            <a:noAutofit/>
          </a:bodyPr>
          <a:lstStyle/>
          <a:p>
            <a:r>
              <a:rPr lang="en-US" dirty="0">
                <a:latin typeface="+mj-lt"/>
                <a:ea typeface="Verdana" panose="020B0604030504040204" pitchFamily="34" charset="0"/>
              </a:rPr>
              <a:t>Coverage is provided by Markel American Insurance Company</a:t>
            </a:r>
          </a:p>
          <a:p>
            <a:pPr marL="50800" indent="0">
              <a:buNone/>
            </a:pPr>
            <a:endParaRPr lang="en-US" dirty="0">
              <a:latin typeface="+mj-lt"/>
              <a:ea typeface="Verdana" panose="020B0604030504040204" pitchFamily="34" charset="0"/>
            </a:endParaRPr>
          </a:p>
          <a:p>
            <a:r>
              <a:rPr lang="en-US" dirty="0">
                <a:latin typeface="+mj-lt"/>
                <a:ea typeface="Verdana" panose="020B0604030504040204" pitchFamily="34" charset="0"/>
              </a:rPr>
              <a:t>Policy is non-cancellable during the policy term except for non-payment of premium;</a:t>
            </a:r>
          </a:p>
          <a:p>
            <a:pPr marL="50800" indent="0">
              <a:buNone/>
            </a:pPr>
            <a:endParaRPr lang="en-US" dirty="0">
              <a:latin typeface="+mj-lt"/>
              <a:ea typeface="Verdana" panose="020B0604030504040204" pitchFamily="34" charset="0"/>
            </a:endParaRPr>
          </a:p>
          <a:p>
            <a:r>
              <a:rPr lang="en-US" dirty="0">
                <a:latin typeface="+mj-lt"/>
                <a:ea typeface="Verdana" panose="020B0604030504040204" pitchFamily="34" charset="0"/>
              </a:rPr>
              <a:t>Union may choose their own legal counsel.</a:t>
            </a:r>
          </a:p>
          <a:p>
            <a:endParaRPr lang="en-US" dirty="0">
              <a:latin typeface="+mj-lt"/>
              <a:ea typeface="Verdana" panose="020B0604030504040204" pitchFamily="34" charset="0"/>
            </a:endParaRPr>
          </a:p>
          <a:p>
            <a:pPr indent="-457200"/>
            <a:r>
              <a:rPr lang="en-US" dirty="0">
                <a:latin typeface="+mj-lt"/>
                <a:ea typeface="Verdana" panose="020B0604030504040204" pitchFamily="34" charset="0"/>
              </a:rPr>
              <a:t>Available Limits:  $250,000;  $500,000;  $1,000,000</a:t>
            </a:r>
          </a:p>
          <a:p>
            <a:endParaRPr lang="en-US" sz="2800" dirty="0">
              <a:latin typeface="Cambria" panose="02040503050406030204" pitchFamily="18" charset="0"/>
            </a:endParaRPr>
          </a:p>
          <a:p>
            <a:pPr marL="50800" indent="0">
              <a:buNone/>
            </a:pPr>
            <a:endParaRPr lang="en-US" sz="2800" dirty="0">
              <a:latin typeface="Cambria" panose="02040503050406030204" pitchFamily="18" charset="0"/>
            </a:endParaRPr>
          </a:p>
        </p:txBody>
      </p:sp>
      <p:sp>
        <p:nvSpPr>
          <p:cNvPr id="122" name="Google Shape;122;p26"/>
          <p:cNvSpPr txBox="1">
            <a:spLocks noGrp="1"/>
          </p:cNvSpPr>
          <p:nvPr>
            <p:ph type="body" idx="2"/>
          </p:nvPr>
        </p:nvSpPr>
        <p:spPr>
          <a:xfrm>
            <a:off x="647724" y="403938"/>
            <a:ext cx="1050582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4400" b="1" dirty="0">
                <a:solidFill>
                  <a:schemeClr val="tx1"/>
                </a:solidFill>
              </a:rPr>
              <a:t>Important Policy Features</a:t>
            </a:r>
            <a:endParaRPr dirty="0">
              <a:solidFill>
                <a:schemeClr val="tx1"/>
              </a:solidFill>
            </a:endParaRPr>
          </a:p>
        </p:txBody>
      </p:sp>
    </p:spTree>
    <p:extLst>
      <p:ext uri="{BB962C8B-B14F-4D97-AF65-F5344CB8AC3E}">
        <p14:creationId xmlns:p14="http://schemas.microsoft.com/office/powerpoint/2010/main" val="263939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21" name="Google Shape;121;p26"/>
          <p:cNvSpPr txBox="1">
            <a:spLocks noGrp="1"/>
          </p:cNvSpPr>
          <p:nvPr>
            <p:ph type="body" idx="1"/>
          </p:nvPr>
        </p:nvSpPr>
        <p:spPr>
          <a:xfrm>
            <a:off x="690352" y="1499191"/>
            <a:ext cx="10643955" cy="4820807"/>
          </a:xfrm>
          <a:prstGeom prst="rect">
            <a:avLst/>
          </a:prstGeom>
          <a:noFill/>
          <a:ln>
            <a:noFill/>
          </a:ln>
        </p:spPr>
        <p:txBody>
          <a:bodyPr spcFirstLastPara="1" wrap="square" lIns="91425" tIns="45700" rIns="91425" bIns="45700" anchor="t" anchorCtr="0">
            <a:noAutofit/>
          </a:bodyPr>
          <a:lstStyle/>
          <a:p>
            <a:pPr>
              <a:spcBef>
                <a:spcPts val="0"/>
              </a:spcBef>
            </a:pPr>
            <a:r>
              <a:rPr lang="en-US" sz="2200" dirty="0">
                <a:latin typeface="+mj-lt"/>
              </a:rPr>
              <a:t>- UL-043 </a:t>
            </a:r>
            <a:r>
              <a:rPr lang="en-US" sz="2200" b="1" dirty="0">
                <a:latin typeface="+mj-lt"/>
              </a:rPr>
              <a:t>Investigatory Expense Sub-Limit </a:t>
            </a:r>
            <a:r>
              <a:rPr lang="en-US" sz="2200" dirty="0">
                <a:latin typeface="+mj-lt"/>
              </a:rPr>
              <a:t>of $10,000 (this coverage will provide defense if a governmental agency requests documents, interviews  etc. prior to an allegation of wrongdoing.  The regular limit kicks in once you are accused of wrongdoing.)</a:t>
            </a:r>
          </a:p>
          <a:p>
            <a:pPr>
              <a:spcBef>
                <a:spcPts val="0"/>
              </a:spcBef>
            </a:pPr>
            <a:endParaRPr lang="en-US" sz="2200" dirty="0">
              <a:latin typeface="+mj-lt"/>
            </a:endParaRPr>
          </a:p>
          <a:p>
            <a:pPr>
              <a:spcBef>
                <a:spcPts val="0"/>
              </a:spcBef>
            </a:pPr>
            <a:r>
              <a:rPr lang="en-US" sz="2200" dirty="0">
                <a:latin typeface="+mj-lt"/>
              </a:rPr>
              <a:t>- UL-051  Modification Endorsement (modified to automatically </a:t>
            </a:r>
            <a:r>
              <a:rPr lang="en-US" sz="2200" b="1" dirty="0">
                <a:latin typeface="+mj-lt"/>
              </a:rPr>
              <a:t>include PACs of a certain size </a:t>
            </a:r>
            <a:r>
              <a:rPr lang="en-US" sz="2200" dirty="0">
                <a:latin typeface="+mj-lt"/>
              </a:rPr>
              <a:t>and Real Estate Holding Companies.)</a:t>
            </a:r>
          </a:p>
          <a:p>
            <a:pPr>
              <a:spcBef>
                <a:spcPts val="0"/>
              </a:spcBef>
            </a:pPr>
            <a:endParaRPr lang="en-US" sz="2200" dirty="0">
              <a:latin typeface="+mj-lt"/>
            </a:endParaRPr>
          </a:p>
          <a:p>
            <a:pPr>
              <a:spcBef>
                <a:spcPts val="0"/>
              </a:spcBef>
            </a:pPr>
            <a:r>
              <a:rPr lang="en-US" sz="2200" dirty="0">
                <a:latin typeface="+mj-lt"/>
              </a:rPr>
              <a:t>- UL-053a Broadened Capacity Endorsement with Insured Services (</a:t>
            </a:r>
            <a:r>
              <a:rPr lang="en-US" sz="2200" b="1" dirty="0">
                <a:latin typeface="+mj-lt"/>
              </a:rPr>
              <a:t>provides coverage for the State entity for suits by the Locals</a:t>
            </a:r>
            <a:r>
              <a:rPr lang="en-US" sz="2200" dirty="0">
                <a:latin typeface="+mj-lt"/>
              </a:rPr>
              <a:t> or other IAFF entities for not fulfilling their obligations.  The language to be included on the endorsement is as follows:  Collective bargaining or Fair Representation services  performed by the Insured on behalf of contracted local affiliates and/or their members.  (Available for State or Provincial entities only, based on contractual need.)</a:t>
            </a:r>
          </a:p>
          <a:p>
            <a:pPr marL="50800" indent="0">
              <a:spcBef>
                <a:spcPts val="0"/>
              </a:spcBef>
              <a:buNone/>
            </a:pPr>
            <a:endParaRPr lang="en-US" sz="2000" dirty="0">
              <a:latin typeface="Cambria" panose="02040503050406030204" pitchFamily="18" charset="0"/>
            </a:endParaRPr>
          </a:p>
          <a:p>
            <a:pPr marL="50800" indent="0">
              <a:buNone/>
            </a:pPr>
            <a:endParaRPr lang="en-US" sz="2000" dirty="0">
              <a:latin typeface="Cambria" panose="02040503050406030204" pitchFamily="18" charset="0"/>
            </a:endParaRPr>
          </a:p>
        </p:txBody>
      </p:sp>
      <p:sp>
        <p:nvSpPr>
          <p:cNvPr id="122" name="Google Shape;122;p26"/>
          <p:cNvSpPr txBox="1">
            <a:spLocks noGrp="1"/>
          </p:cNvSpPr>
          <p:nvPr>
            <p:ph type="body" idx="2"/>
          </p:nvPr>
        </p:nvSpPr>
        <p:spPr>
          <a:xfrm>
            <a:off x="647724" y="403938"/>
            <a:ext cx="1050582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4400" b="1" dirty="0">
                <a:solidFill>
                  <a:schemeClr val="tx1"/>
                </a:solidFill>
              </a:rPr>
              <a:t>Program Enhancements</a:t>
            </a:r>
            <a:endParaRPr dirty="0">
              <a:solidFill>
                <a:schemeClr val="tx1"/>
              </a:solidFill>
            </a:endParaRPr>
          </a:p>
        </p:txBody>
      </p:sp>
    </p:spTree>
    <p:extLst>
      <p:ext uri="{BB962C8B-B14F-4D97-AF65-F5344CB8AC3E}">
        <p14:creationId xmlns:p14="http://schemas.microsoft.com/office/powerpoint/2010/main" val="409625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908B9-2E9E-652C-385E-F1564D4D03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3" name="Text Placeholder 2">
            <a:extLst>
              <a:ext uri="{FF2B5EF4-FFF2-40B4-BE49-F238E27FC236}">
                <a16:creationId xmlns:a16="http://schemas.microsoft.com/office/drawing/2014/main" id="{2135B2ED-0F45-D3BC-31E3-D4DA6EB7A129}"/>
              </a:ext>
            </a:extLst>
          </p:cNvPr>
          <p:cNvSpPr>
            <a:spLocks noGrp="1"/>
          </p:cNvSpPr>
          <p:nvPr>
            <p:ph type="body" idx="2"/>
          </p:nvPr>
        </p:nvSpPr>
        <p:spPr/>
        <p:txBody>
          <a:bodyPr/>
          <a:lstStyle/>
          <a:p>
            <a:r>
              <a:rPr lang="en-US" sz="4400" dirty="0">
                <a:solidFill>
                  <a:schemeClr val="tx1"/>
                </a:solidFill>
              </a:rPr>
              <a:t>Individual Labor Leader Protection</a:t>
            </a:r>
            <a:endParaRPr lang="en-US" dirty="0">
              <a:solidFill>
                <a:schemeClr val="tx1"/>
              </a:solidFill>
            </a:endParaRPr>
          </a:p>
        </p:txBody>
      </p:sp>
      <p:sp>
        <p:nvSpPr>
          <p:cNvPr id="5" name="Content Placeholder 4">
            <a:extLst>
              <a:ext uri="{FF2B5EF4-FFF2-40B4-BE49-F238E27FC236}">
                <a16:creationId xmlns:a16="http://schemas.microsoft.com/office/drawing/2014/main" id="{C1972F8B-3A69-77A2-60C5-ABF2711C2AC2}"/>
              </a:ext>
            </a:extLst>
          </p:cNvPr>
          <p:cNvSpPr>
            <a:spLocks noGrp="1"/>
          </p:cNvSpPr>
          <p:nvPr>
            <p:ph sz="quarter" idx="11"/>
          </p:nvPr>
        </p:nvSpPr>
        <p:spPr>
          <a:xfrm>
            <a:off x="833780" y="1641223"/>
            <a:ext cx="6773782" cy="4329862"/>
          </a:xfrm>
        </p:spPr>
        <p:txBody>
          <a:bodyPr/>
          <a:lstStyle/>
          <a:p>
            <a:pPr marL="0" indent="0">
              <a:spcBef>
                <a:spcPts val="1200"/>
              </a:spcBef>
              <a:buNone/>
            </a:pPr>
            <a:r>
              <a:rPr lang="en-US" sz="2100" dirty="0"/>
              <a:t>Title V of the Landrum Griffin Act, aka the Labor Management Reporting and Disclosure Act (LMRDA) generally provides that </a:t>
            </a:r>
            <a:r>
              <a:rPr lang="en-US" sz="2100" b="1" dirty="0"/>
              <a:t>it is against public policy to relieve union officers of liability for certain breaches of duty, such as personal profit, fraud or conflict of interest.  </a:t>
            </a:r>
            <a:r>
              <a:rPr lang="en-US" sz="2100" dirty="0"/>
              <a:t>Thus, labor leaders can be personally responsible for all defense costs.  </a:t>
            </a:r>
            <a:r>
              <a:rPr lang="en-US" sz="2100" b="1" dirty="0"/>
              <a:t>The Individual Labor Leader endorsement to the Union Liability policy pays defense costs </a:t>
            </a:r>
            <a:r>
              <a:rPr lang="en-US" sz="2100" dirty="0"/>
              <a:t>for allegations like these, subject to terms, conditions &amp; exclusions of the policy.</a:t>
            </a:r>
          </a:p>
          <a:p>
            <a:pPr marL="0" indent="0">
              <a:buNone/>
            </a:pPr>
            <a:r>
              <a:rPr lang="en-US" sz="2100" dirty="0"/>
              <a:t>Includes coverage for claims arising from LM-30 reporting violations</a:t>
            </a:r>
            <a:r>
              <a:rPr lang="en-US" sz="2000" dirty="0"/>
              <a:t>.</a:t>
            </a:r>
          </a:p>
        </p:txBody>
      </p:sp>
      <p:graphicFrame>
        <p:nvGraphicFramePr>
          <p:cNvPr id="7" name="Table 5">
            <a:extLst>
              <a:ext uri="{FF2B5EF4-FFF2-40B4-BE49-F238E27FC236}">
                <a16:creationId xmlns:a16="http://schemas.microsoft.com/office/drawing/2014/main" id="{634F57C7-C852-2504-2E27-FEA79E9BB7B3}"/>
              </a:ext>
            </a:extLst>
          </p:cNvPr>
          <p:cNvGraphicFramePr>
            <a:graphicFrameLocks/>
          </p:cNvGraphicFramePr>
          <p:nvPr>
            <p:extLst>
              <p:ext uri="{D42A27DB-BD31-4B8C-83A1-F6EECF244321}">
                <p14:modId xmlns:p14="http://schemas.microsoft.com/office/powerpoint/2010/main" val="2791644471"/>
              </p:ext>
            </p:extLst>
          </p:nvPr>
        </p:nvGraphicFramePr>
        <p:xfrm>
          <a:off x="7607562" y="1641223"/>
          <a:ext cx="4356917" cy="4211532"/>
        </p:xfrm>
        <a:graphic>
          <a:graphicData uri="http://schemas.openxmlformats.org/drawingml/2006/table">
            <a:tbl>
              <a:tblPr firstRow="1" bandRow="1">
                <a:tableStyleId>{21E4AEA4-8DFA-4A89-87EB-49C32662AFE0}</a:tableStyleId>
              </a:tblPr>
              <a:tblGrid>
                <a:gridCol w="1470580">
                  <a:extLst>
                    <a:ext uri="{9D8B030D-6E8A-4147-A177-3AD203B41FA5}">
                      <a16:colId xmlns:a16="http://schemas.microsoft.com/office/drawing/2014/main" val="1602151026"/>
                    </a:ext>
                  </a:extLst>
                </a:gridCol>
                <a:gridCol w="1447064">
                  <a:extLst>
                    <a:ext uri="{9D8B030D-6E8A-4147-A177-3AD203B41FA5}">
                      <a16:colId xmlns:a16="http://schemas.microsoft.com/office/drawing/2014/main" val="2552743694"/>
                    </a:ext>
                  </a:extLst>
                </a:gridCol>
                <a:gridCol w="1439273">
                  <a:extLst>
                    <a:ext uri="{9D8B030D-6E8A-4147-A177-3AD203B41FA5}">
                      <a16:colId xmlns:a16="http://schemas.microsoft.com/office/drawing/2014/main" val="3574603138"/>
                    </a:ext>
                  </a:extLst>
                </a:gridCol>
              </a:tblGrid>
              <a:tr h="939017">
                <a:tc>
                  <a:txBody>
                    <a:bodyPr/>
                    <a:lstStyle/>
                    <a:p>
                      <a:endParaRPr lang="en-US" dirty="0"/>
                    </a:p>
                    <a:p>
                      <a:endParaRPr lang="en-US" dirty="0"/>
                    </a:p>
                    <a:p>
                      <a:r>
                        <a:rPr lang="en-US" sz="1800" dirty="0"/>
                        <a:t>Limit:</a:t>
                      </a:r>
                    </a:p>
                  </a:txBody>
                  <a:tcPr/>
                </a:tc>
                <a:tc>
                  <a:txBody>
                    <a:bodyPr/>
                    <a:lstStyle/>
                    <a:p>
                      <a:r>
                        <a:rPr lang="en-US" dirty="0"/>
                        <a:t>Annual Aggregate Limit for any and all loss under this optional coverage: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Annual Premium per Participant – fully earned:</a:t>
                      </a:r>
                    </a:p>
                  </a:txBody>
                  <a:tcPr/>
                </a:tc>
                <a:extLst>
                  <a:ext uri="{0D108BD9-81ED-4DB2-BD59-A6C34878D82A}">
                    <a16:rowId xmlns:a16="http://schemas.microsoft.com/office/drawing/2014/main" val="1026988814"/>
                  </a:ext>
                </a:extLst>
              </a:tr>
              <a:tr h="515232">
                <a:tc>
                  <a:txBody>
                    <a:bodyPr/>
                    <a:lstStyle/>
                    <a:p>
                      <a:pPr algn="ctr"/>
                      <a:r>
                        <a:rPr lang="en-US" sz="2000" dirty="0"/>
                        <a:t>$  25,000</a:t>
                      </a:r>
                    </a:p>
                  </a:txBody>
                  <a:tcPr/>
                </a:tc>
                <a:tc>
                  <a:txBody>
                    <a:bodyPr/>
                    <a:lstStyle/>
                    <a:p>
                      <a:pPr algn="ctr"/>
                      <a:r>
                        <a:rPr lang="en-US" sz="2000" dirty="0"/>
                        <a:t>$250,000</a:t>
                      </a:r>
                    </a:p>
                  </a:txBody>
                  <a:tcPr/>
                </a:tc>
                <a:tc>
                  <a:txBody>
                    <a:bodyPr/>
                    <a:lstStyle/>
                    <a:p>
                      <a:pPr algn="ctr"/>
                      <a:r>
                        <a:rPr lang="en-US" sz="2000" dirty="0"/>
                        <a:t>$25.00</a:t>
                      </a:r>
                    </a:p>
                  </a:txBody>
                  <a:tcPr/>
                </a:tc>
                <a:extLst>
                  <a:ext uri="{0D108BD9-81ED-4DB2-BD59-A6C34878D82A}">
                    <a16:rowId xmlns:a16="http://schemas.microsoft.com/office/drawing/2014/main" val="2323610759"/>
                  </a:ext>
                </a:extLst>
              </a:tr>
              <a:tr h="515232">
                <a:tc>
                  <a:txBody>
                    <a:bodyPr/>
                    <a:lstStyle/>
                    <a:p>
                      <a:pPr algn="ctr"/>
                      <a:r>
                        <a:rPr lang="en-US" sz="2000" dirty="0"/>
                        <a:t>$  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$50,00</a:t>
                      </a:r>
                    </a:p>
                  </a:txBody>
                  <a:tcPr/>
                </a:tc>
                <a:extLst>
                  <a:ext uri="{0D108BD9-81ED-4DB2-BD59-A6C34878D82A}">
                    <a16:rowId xmlns:a16="http://schemas.microsoft.com/office/drawing/2014/main" val="878535744"/>
                  </a:ext>
                </a:extLst>
              </a:tr>
              <a:tr h="515232">
                <a:tc>
                  <a:txBody>
                    <a:bodyPr/>
                    <a:lstStyle/>
                    <a:p>
                      <a:pPr algn="ctr"/>
                      <a:r>
                        <a:rPr lang="en-US" sz="2000" dirty="0"/>
                        <a:t>$  75,000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$75.00</a:t>
                      </a:r>
                    </a:p>
                  </a:txBody>
                  <a:tcPr/>
                </a:tc>
                <a:extLst>
                  <a:ext uri="{0D108BD9-81ED-4DB2-BD59-A6C34878D82A}">
                    <a16:rowId xmlns:a16="http://schemas.microsoft.com/office/drawing/2014/main" val="3652486511"/>
                  </a:ext>
                </a:extLst>
              </a:tr>
              <a:tr h="515232">
                <a:tc>
                  <a:txBody>
                    <a:bodyPr/>
                    <a:lstStyle/>
                    <a:p>
                      <a:pPr algn="ctr"/>
                      <a:r>
                        <a:rPr lang="en-US" sz="2000" b="1" dirty="0"/>
                        <a:t>$100,000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$250,000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$100.00</a:t>
                      </a:r>
                    </a:p>
                  </a:txBody>
                  <a:tcPr/>
                </a:tc>
                <a:extLst>
                  <a:ext uri="{0D108BD9-81ED-4DB2-BD59-A6C34878D82A}">
                    <a16:rowId xmlns:a16="http://schemas.microsoft.com/office/drawing/2014/main" val="1571778051"/>
                  </a:ext>
                </a:extLst>
              </a:tr>
              <a:tr h="515232">
                <a:tc>
                  <a:txBody>
                    <a:bodyPr/>
                    <a:lstStyle/>
                    <a:p>
                      <a:pPr algn="ctr"/>
                      <a:r>
                        <a:rPr lang="en-US" sz="2000" dirty="0"/>
                        <a:t>$200,000</a:t>
                      </a:r>
                    </a:p>
                  </a:txBody>
                  <a:tcPr/>
                </a:tc>
                <a:tc>
                  <a:txBody>
                    <a:bodyPr/>
                    <a:lstStyle/>
                    <a:p>
                      <a:pPr algn="ctr"/>
                      <a:r>
                        <a:rPr lang="en-US" sz="2000" dirty="0"/>
                        <a:t>$450,000</a:t>
                      </a:r>
                    </a:p>
                  </a:txBody>
                  <a:tcPr/>
                </a:tc>
                <a:tc>
                  <a:txBody>
                    <a:bodyPr/>
                    <a:lstStyle/>
                    <a:p>
                      <a:pPr algn="ctr"/>
                      <a:r>
                        <a:rPr lang="en-US" sz="2000" dirty="0"/>
                        <a:t>$125.00</a:t>
                      </a:r>
                    </a:p>
                  </a:txBody>
                  <a:tcPr/>
                </a:tc>
                <a:extLst>
                  <a:ext uri="{0D108BD9-81ED-4DB2-BD59-A6C34878D82A}">
                    <a16:rowId xmlns:a16="http://schemas.microsoft.com/office/drawing/2014/main" val="3352700844"/>
                  </a:ext>
                </a:extLst>
              </a:tr>
              <a:tr h="515232">
                <a:tc>
                  <a:txBody>
                    <a:bodyPr/>
                    <a:lstStyle/>
                    <a:p>
                      <a:pPr algn="ctr"/>
                      <a:r>
                        <a:rPr lang="en-US" sz="2000" dirty="0"/>
                        <a:t>$250,000</a:t>
                      </a:r>
                    </a:p>
                  </a:txBody>
                  <a:tcPr/>
                </a:tc>
                <a:tc>
                  <a:txBody>
                    <a:bodyPr/>
                    <a:lstStyle/>
                    <a:p>
                      <a:pPr algn="ctr"/>
                      <a:r>
                        <a:rPr lang="en-US" sz="2000" dirty="0"/>
                        <a:t>$450,000</a:t>
                      </a:r>
                    </a:p>
                  </a:txBody>
                  <a:tcPr/>
                </a:tc>
                <a:tc>
                  <a:txBody>
                    <a:bodyPr/>
                    <a:lstStyle/>
                    <a:p>
                      <a:pPr algn="ctr"/>
                      <a:r>
                        <a:rPr lang="en-US" sz="2000" dirty="0"/>
                        <a:t>$150.00</a:t>
                      </a:r>
                    </a:p>
                  </a:txBody>
                  <a:tcPr/>
                </a:tc>
                <a:extLst>
                  <a:ext uri="{0D108BD9-81ED-4DB2-BD59-A6C34878D82A}">
                    <a16:rowId xmlns:a16="http://schemas.microsoft.com/office/drawing/2014/main" val="1822649531"/>
                  </a:ext>
                </a:extLst>
              </a:tr>
            </a:tbl>
          </a:graphicData>
        </a:graphic>
      </p:graphicFrame>
    </p:spTree>
    <p:extLst>
      <p:ext uri="{BB962C8B-B14F-4D97-AF65-F5344CB8AC3E}">
        <p14:creationId xmlns:p14="http://schemas.microsoft.com/office/powerpoint/2010/main" val="166922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87965A-DF0A-11B2-49E8-00F43DBB18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3" name="Text Placeholder 2">
            <a:extLst>
              <a:ext uri="{FF2B5EF4-FFF2-40B4-BE49-F238E27FC236}">
                <a16:creationId xmlns:a16="http://schemas.microsoft.com/office/drawing/2014/main" id="{A2259DDA-2862-F805-BD0F-96478C58937C}"/>
              </a:ext>
            </a:extLst>
          </p:cNvPr>
          <p:cNvSpPr>
            <a:spLocks noGrp="1"/>
          </p:cNvSpPr>
          <p:nvPr>
            <p:ph type="body" idx="1"/>
          </p:nvPr>
        </p:nvSpPr>
        <p:spPr>
          <a:xfrm>
            <a:off x="647725" y="1439762"/>
            <a:ext cx="10934675" cy="4382487"/>
          </a:xfrm>
        </p:spPr>
        <p:txBody>
          <a:bodyPr/>
          <a:lstStyle/>
          <a:p>
            <a:pPr marL="0" indent="0">
              <a:buNone/>
            </a:pPr>
            <a:r>
              <a:rPr lang="en-US" sz="2800" b="1" u="sng" dirty="0"/>
              <a:t>COMPONENTS OF PREMIUM CALCULATION</a:t>
            </a:r>
          </a:p>
          <a:p>
            <a:pPr marL="514350" lvl="0" indent="-514350">
              <a:buFont typeface="+mj-lt"/>
              <a:buAutoNum type="arabicPeriod"/>
            </a:pPr>
            <a:r>
              <a:rPr lang="en-US" sz="2400" dirty="0"/>
              <a:t># of Officers or Voting Board Members</a:t>
            </a:r>
          </a:p>
          <a:p>
            <a:pPr marL="514350" indent="-514350">
              <a:buFont typeface="+mj-lt"/>
              <a:buAutoNum type="arabicPeriod"/>
            </a:pPr>
            <a:r>
              <a:rPr lang="en-US" sz="2400" dirty="0"/>
              <a:t># of Employees (of the Union not the Department) / Non-Board Members</a:t>
            </a:r>
          </a:p>
          <a:p>
            <a:pPr marL="514350" lvl="0" indent="-514350">
              <a:buFont typeface="+mj-lt"/>
              <a:buAutoNum type="arabicPeriod"/>
            </a:pPr>
            <a:r>
              <a:rPr lang="en-US" sz="2400" dirty="0"/>
              <a:t>Annual Revenue (Dues income only)</a:t>
            </a:r>
          </a:p>
          <a:p>
            <a:pPr marL="0" lvl="0" indent="0">
              <a:buNone/>
            </a:pPr>
            <a:endParaRPr lang="en-US" sz="2800" dirty="0"/>
          </a:p>
          <a:p>
            <a:pPr marL="0" lvl="0" indent="0">
              <a:spcBef>
                <a:spcPts val="0"/>
              </a:spcBef>
              <a:buNone/>
            </a:pPr>
            <a:r>
              <a:rPr lang="en-US" sz="2400" dirty="0"/>
              <a:t>			Average cost for $250,000 limit is between $828 and $933 per 			year; and about $1,297 per year for a $500,000 limit.</a:t>
            </a:r>
          </a:p>
          <a:p>
            <a:pPr marL="0" indent="0">
              <a:buNone/>
            </a:pPr>
            <a:endParaRPr lang="en-US" sz="2400" dirty="0"/>
          </a:p>
          <a:p>
            <a:pPr marL="0" indent="0">
              <a:spcBef>
                <a:spcPts val="0"/>
              </a:spcBef>
              <a:buNone/>
            </a:pPr>
            <a:r>
              <a:rPr lang="en-US" sz="2400" dirty="0"/>
              <a:t>A firm quote will be provided upon receipt, review of application and confirmation of eligibility criteria. </a:t>
            </a:r>
          </a:p>
        </p:txBody>
      </p:sp>
      <p:sp>
        <p:nvSpPr>
          <p:cNvPr id="4" name="Text Placeholder 3">
            <a:extLst>
              <a:ext uri="{FF2B5EF4-FFF2-40B4-BE49-F238E27FC236}">
                <a16:creationId xmlns:a16="http://schemas.microsoft.com/office/drawing/2014/main" id="{2873B3B7-7E10-53D9-4A21-49A8957EEA4B}"/>
              </a:ext>
            </a:extLst>
          </p:cNvPr>
          <p:cNvSpPr>
            <a:spLocks noGrp="1"/>
          </p:cNvSpPr>
          <p:nvPr>
            <p:ph type="body" idx="2"/>
          </p:nvPr>
        </p:nvSpPr>
        <p:spPr/>
        <p:txBody>
          <a:bodyPr/>
          <a:lstStyle/>
          <a:p>
            <a:r>
              <a:rPr lang="en-US" sz="4400" dirty="0">
                <a:solidFill>
                  <a:schemeClr val="tx1"/>
                </a:solidFill>
              </a:rPr>
              <a:t>Cost for the shared-aggregate format</a:t>
            </a:r>
            <a:endParaRPr lang="en-US" dirty="0">
              <a:solidFill>
                <a:schemeClr val="tx1"/>
              </a:solidFill>
            </a:endParaRPr>
          </a:p>
        </p:txBody>
      </p:sp>
      <p:sp>
        <p:nvSpPr>
          <p:cNvPr id="8" name="Explosion: 14 Points 7">
            <a:extLst>
              <a:ext uri="{FF2B5EF4-FFF2-40B4-BE49-F238E27FC236}">
                <a16:creationId xmlns:a16="http://schemas.microsoft.com/office/drawing/2014/main" id="{2D051A9E-A1C8-0146-CBF5-2FBE5FA2709E}"/>
              </a:ext>
              <a:ext uri="{C183D7F6-B498-43B3-948B-1728B52AA6E4}">
                <adec:decorative xmlns:adec="http://schemas.microsoft.com/office/drawing/2017/decorative" val="1"/>
              </a:ext>
            </a:extLst>
          </p:cNvPr>
          <p:cNvSpPr/>
          <p:nvPr/>
        </p:nvSpPr>
        <p:spPr>
          <a:xfrm>
            <a:off x="403122" y="3645939"/>
            <a:ext cx="2282457" cy="1471751"/>
          </a:xfrm>
          <a:prstGeom prst="irregularSeal2">
            <a:avLst/>
          </a:prstGeom>
          <a:solidFill>
            <a:srgbClr val="FFFF00"/>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rPr>
              <a:t>SAVE</a:t>
            </a:r>
          </a:p>
          <a:p>
            <a:pPr algn="ctr"/>
            <a:r>
              <a:rPr lang="en-US" sz="2400" b="1" dirty="0">
                <a:solidFill>
                  <a:schemeClr val="tx1"/>
                </a:solidFill>
              </a:rPr>
              <a:t>50% </a:t>
            </a:r>
          </a:p>
        </p:txBody>
      </p:sp>
    </p:spTree>
    <p:extLst>
      <p:ext uri="{BB962C8B-B14F-4D97-AF65-F5344CB8AC3E}">
        <p14:creationId xmlns:p14="http://schemas.microsoft.com/office/powerpoint/2010/main" val="211227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07D226E-5718-CBD1-4863-70999A13E1AC}"/>
              </a:ext>
            </a:extLst>
          </p:cNvPr>
          <p:cNvGraphicFramePr>
            <a:graphicFrameLocks noGrp="1"/>
          </p:cNvGraphicFramePr>
          <p:nvPr>
            <p:extLst>
              <p:ext uri="{D42A27DB-BD31-4B8C-83A1-F6EECF244321}">
                <p14:modId xmlns:p14="http://schemas.microsoft.com/office/powerpoint/2010/main" val="284085574"/>
              </p:ext>
            </p:extLst>
          </p:nvPr>
        </p:nvGraphicFramePr>
        <p:xfrm>
          <a:off x="595223" y="422693"/>
          <a:ext cx="11260347" cy="4942935"/>
        </p:xfrm>
        <a:graphic>
          <a:graphicData uri="http://schemas.openxmlformats.org/drawingml/2006/table">
            <a:tbl>
              <a:tblPr firstRow="1" firstCol="1" lastRow="1" lastCol="1" bandRow="1" bandCol="1">
                <a:tableStyleId>{5C22544A-7EE6-4342-B048-85BDC9FD1C3A}</a:tableStyleId>
              </a:tblPr>
              <a:tblGrid>
                <a:gridCol w="3072684">
                  <a:extLst>
                    <a:ext uri="{9D8B030D-6E8A-4147-A177-3AD203B41FA5}">
                      <a16:colId xmlns:a16="http://schemas.microsoft.com/office/drawing/2014/main" val="2945493188"/>
                    </a:ext>
                  </a:extLst>
                </a:gridCol>
                <a:gridCol w="2794294">
                  <a:extLst>
                    <a:ext uri="{9D8B030D-6E8A-4147-A177-3AD203B41FA5}">
                      <a16:colId xmlns:a16="http://schemas.microsoft.com/office/drawing/2014/main" val="1939214088"/>
                    </a:ext>
                  </a:extLst>
                </a:gridCol>
                <a:gridCol w="2794294">
                  <a:extLst>
                    <a:ext uri="{9D8B030D-6E8A-4147-A177-3AD203B41FA5}">
                      <a16:colId xmlns:a16="http://schemas.microsoft.com/office/drawing/2014/main" val="2501990053"/>
                    </a:ext>
                  </a:extLst>
                </a:gridCol>
                <a:gridCol w="2599075">
                  <a:extLst>
                    <a:ext uri="{9D8B030D-6E8A-4147-A177-3AD203B41FA5}">
                      <a16:colId xmlns:a16="http://schemas.microsoft.com/office/drawing/2014/main" val="1404294116"/>
                    </a:ext>
                  </a:extLst>
                </a:gridCol>
              </a:tblGrid>
              <a:tr h="442728">
                <a:tc rowSpan="2">
                  <a:txBody>
                    <a:bodyPr/>
                    <a:lstStyle/>
                    <a:p>
                      <a:pPr marL="0" marR="0" algn="ctr">
                        <a:spcBef>
                          <a:spcPts val="0"/>
                        </a:spcBef>
                        <a:spcAft>
                          <a:spcPts val="0"/>
                        </a:spcAft>
                      </a:pPr>
                      <a:r>
                        <a:rPr lang="en-GB" sz="2000" dirty="0">
                          <a:effectLst/>
                        </a:rPr>
                        <a:t>REVENUE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spcBef>
                          <a:spcPts val="0"/>
                        </a:spcBef>
                        <a:spcAft>
                          <a:spcPts val="0"/>
                        </a:spcAft>
                      </a:pPr>
                      <a:r>
                        <a:rPr lang="en-GB" sz="2000">
                          <a:effectLst/>
                        </a:rPr>
                        <a:t>$250,000  Limit (aggregate/costs inclusive) w/ $5,000 Deductible</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775307"/>
                  </a:ext>
                </a:extLst>
              </a:tr>
              <a:tr h="550807">
                <a:tc vMerge="1">
                  <a:txBody>
                    <a:bodyPr/>
                    <a:lstStyle/>
                    <a:p>
                      <a:endParaRPr lang="en-US"/>
                    </a:p>
                  </a:txBody>
                  <a:tcPr/>
                </a:tc>
                <a:tc>
                  <a:txBody>
                    <a:bodyPr/>
                    <a:lstStyle/>
                    <a:p>
                      <a:pPr marL="0" marR="0" algn="ctr">
                        <a:spcBef>
                          <a:spcPts val="0"/>
                        </a:spcBef>
                        <a:spcAft>
                          <a:spcPts val="0"/>
                        </a:spcAft>
                      </a:pPr>
                      <a:r>
                        <a:rPr lang="en-GB" sz="2000">
                          <a:effectLst/>
                        </a:rPr>
                        <a:t>Up to 5 Officers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6-7 Officers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8 or more</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31462996"/>
                  </a:ext>
                </a:extLst>
              </a:tr>
              <a:tr h="591173">
                <a:tc>
                  <a:txBody>
                    <a:bodyPr/>
                    <a:lstStyle/>
                    <a:p>
                      <a:pPr marL="0" marR="0" algn="ctr">
                        <a:spcBef>
                          <a:spcPts val="0"/>
                        </a:spcBef>
                        <a:spcAft>
                          <a:spcPts val="0"/>
                        </a:spcAft>
                      </a:pPr>
                      <a:r>
                        <a:rPr lang="en-GB" sz="2000" dirty="0">
                          <a:effectLst/>
                        </a:rPr>
                        <a:t>Up to $80,500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$828</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$933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TBD</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55462481"/>
                  </a:ext>
                </a:extLst>
              </a:tr>
              <a:tr h="591173">
                <a:tc>
                  <a:txBody>
                    <a:bodyPr/>
                    <a:lstStyle/>
                    <a:p>
                      <a:pPr marL="0" marR="0" algn="ctr">
                        <a:spcBef>
                          <a:spcPts val="0"/>
                        </a:spcBef>
                        <a:spcAft>
                          <a:spcPts val="0"/>
                        </a:spcAft>
                      </a:pPr>
                      <a:r>
                        <a:rPr lang="en-GB" sz="2000">
                          <a:effectLst/>
                        </a:rPr>
                        <a:t>$80,501-$149,999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$1,087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$1,175</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TBD</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37334499"/>
                  </a:ext>
                </a:extLst>
              </a:tr>
              <a:tr h="442728">
                <a:tc rowSpan="2">
                  <a:txBody>
                    <a:bodyPr/>
                    <a:lstStyle/>
                    <a:p>
                      <a:pPr marL="0" marR="0" algn="ctr">
                        <a:spcBef>
                          <a:spcPts val="0"/>
                        </a:spcBef>
                        <a:spcAft>
                          <a:spcPts val="0"/>
                        </a:spcAft>
                      </a:pPr>
                      <a:r>
                        <a:rPr lang="en-GB" sz="2000">
                          <a:effectLst/>
                        </a:rPr>
                        <a:t>REVENUE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marL="0" marR="0">
                        <a:spcBef>
                          <a:spcPts val="0"/>
                        </a:spcBef>
                        <a:spcAft>
                          <a:spcPts val="0"/>
                        </a:spcAft>
                      </a:pPr>
                      <a:r>
                        <a:rPr lang="en-GB" sz="2000" dirty="0">
                          <a:effectLst/>
                        </a:rPr>
                        <a:t>$500,000  Limit (aggregate/costs inclusive) w/ $5,000 Deductible</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688877"/>
                  </a:ext>
                </a:extLst>
              </a:tr>
              <a:tr h="550807">
                <a:tc vMerge="1">
                  <a:txBody>
                    <a:bodyPr/>
                    <a:lstStyle/>
                    <a:p>
                      <a:endParaRPr lang="en-US"/>
                    </a:p>
                  </a:txBody>
                  <a:tcPr/>
                </a:tc>
                <a:tc>
                  <a:txBody>
                    <a:bodyPr/>
                    <a:lstStyle/>
                    <a:p>
                      <a:pPr marL="0" marR="0" algn="ctr">
                        <a:spcBef>
                          <a:spcPts val="0"/>
                        </a:spcBef>
                        <a:spcAft>
                          <a:spcPts val="0"/>
                        </a:spcAft>
                      </a:pPr>
                      <a:r>
                        <a:rPr lang="en-GB" sz="2000" dirty="0">
                          <a:effectLst/>
                        </a:rPr>
                        <a:t>Up to 7 Officers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8 or more</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30058403"/>
                  </a:ext>
                </a:extLst>
              </a:tr>
              <a:tr h="591173">
                <a:tc>
                  <a:txBody>
                    <a:bodyPr/>
                    <a:lstStyle/>
                    <a:p>
                      <a:pPr marL="0" marR="0" algn="ctr">
                        <a:spcBef>
                          <a:spcPts val="0"/>
                        </a:spcBef>
                        <a:spcAft>
                          <a:spcPts val="0"/>
                        </a:spcAft>
                      </a:pPr>
                      <a:r>
                        <a:rPr lang="en-GB" sz="2000">
                          <a:effectLst/>
                        </a:rPr>
                        <a:t>Up to $180,000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$1,297</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TBD</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48958199"/>
                  </a:ext>
                </a:extLst>
              </a:tr>
              <a:tr h="591173">
                <a:tc>
                  <a:txBody>
                    <a:bodyPr/>
                    <a:lstStyle/>
                    <a:p>
                      <a:pPr marL="0" marR="0" algn="ctr">
                        <a:spcBef>
                          <a:spcPts val="0"/>
                        </a:spcBef>
                        <a:spcAft>
                          <a:spcPts val="0"/>
                        </a:spcAft>
                      </a:pPr>
                      <a:r>
                        <a:rPr lang="en-GB" sz="2000">
                          <a:effectLst/>
                        </a:rPr>
                        <a:t>$180,001-$320,000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$1,572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TBD</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72036136"/>
                  </a:ext>
                </a:extLst>
              </a:tr>
              <a:tr h="591173">
                <a:tc>
                  <a:txBody>
                    <a:bodyPr/>
                    <a:lstStyle/>
                    <a:p>
                      <a:pPr marL="0" marR="0" algn="ctr">
                        <a:spcBef>
                          <a:spcPts val="0"/>
                        </a:spcBef>
                        <a:spcAft>
                          <a:spcPts val="0"/>
                        </a:spcAft>
                      </a:pPr>
                      <a:r>
                        <a:rPr lang="en-GB" sz="2000">
                          <a:effectLst/>
                        </a:rPr>
                        <a:t>$320,001-$499,999</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$1,974</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a:effectLst/>
                        </a:rPr>
                        <a:t>TBD</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69192537"/>
                  </a:ext>
                </a:extLst>
              </a:tr>
            </a:tbl>
          </a:graphicData>
        </a:graphic>
      </p:graphicFrame>
      <p:sp>
        <p:nvSpPr>
          <p:cNvPr id="4" name="TextBox 3">
            <a:extLst>
              <a:ext uri="{FF2B5EF4-FFF2-40B4-BE49-F238E27FC236}">
                <a16:creationId xmlns:a16="http://schemas.microsoft.com/office/drawing/2014/main" id="{FF4F6043-170C-B311-BB9B-D1558891D167}"/>
              </a:ext>
            </a:extLst>
          </p:cNvPr>
          <p:cNvSpPr txBox="1"/>
          <p:nvPr/>
        </p:nvSpPr>
        <p:spPr>
          <a:xfrm>
            <a:off x="577970" y="5633049"/>
            <a:ext cx="11277600" cy="830997"/>
          </a:xfrm>
          <a:prstGeom prst="rect">
            <a:avLst/>
          </a:prstGeom>
          <a:noFill/>
        </p:spPr>
        <p:txBody>
          <a:bodyPr wrap="square" rtlCol="0">
            <a:spAutoFit/>
          </a:bodyPr>
          <a:lstStyle/>
          <a:p>
            <a:r>
              <a:rPr lang="en-US" sz="1600" b="1" dirty="0">
                <a:solidFill>
                  <a:schemeClr val="bg1"/>
                </a:solidFill>
              </a:rPr>
              <a:t>Rates indicated above are approximate and do not apply to Locals that have more than one employee (does not apply to shift reimbursements.)  A firm quote will be provided upon receipt and review of this application and confirmation of the eligibility criteria listed below.</a:t>
            </a:r>
          </a:p>
        </p:txBody>
      </p:sp>
    </p:spTree>
    <p:extLst>
      <p:ext uri="{BB962C8B-B14F-4D97-AF65-F5344CB8AC3E}">
        <p14:creationId xmlns:p14="http://schemas.microsoft.com/office/powerpoint/2010/main" val="160796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21" name="Google Shape;121;p26"/>
          <p:cNvSpPr txBox="1">
            <a:spLocks noGrp="1"/>
          </p:cNvSpPr>
          <p:nvPr>
            <p:ph type="body" idx="1"/>
          </p:nvPr>
        </p:nvSpPr>
        <p:spPr>
          <a:xfrm>
            <a:off x="211393" y="1561113"/>
            <a:ext cx="11769213" cy="3735773"/>
          </a:xfrm>
          <a:prstGeom prst="rect">
            <a:avLst/>
          </a:prstGeom>
          <a:noFill/>
          <a:ln>
            <a:noFill/>
          </a:ln>
        </p:spPr>
        <p:txBody>
          <a:bodyPr spcFirstLastPara="1" wrap="square" lIns="91425" tIns="45700" rIns="91425" bIns="45700" anchor="t" anchorCtr="0">
            <a:noAutofit/>
          </a:bodyPr>
          <a:lstStyle/>
          <a:p>
            <a:pPr marL="742950" indent="-742950">
              <a:buAutoNum type="arabicPeriod"/>
            </a:pPr>
            <a:r>
              <a:rPr lang="en-US" sz="2800" dirty="0"/>
              <a:t>Breach of Duty of Fair Representation – COVID-related.  Potential claim over Religious Exemption to Employer’s Vaccine Mandate;</a:t>
            </a:r>
          </a:p>
          <a:p>
            <a:pPr marL="742950" indent="-742950">
              <a:buAutoNum type="arabicPeriod"/>
            </a:pPr>
            <a:r>
              <a:rPr lang="en-US" sz="2800" dirty="0"/>
              <a:t>Investigatory Expense only – Grand Jury Subpoena;  ($5,000)</a:t>
            </a:r>
          </a:p>
          <a:p>
            <a:pPr marL="742950" indent="-742950">
              <a:buAutoNum type="arabicPeriod"/>
            </a:pPr>
            <a:r>
              <a:rPr lang="en-US" sz="2800" dirty="0"/>
              <a:t>Defamation – Plaintiff alleges that Union President made defamatory comments about his business;  (just under $5,000, still in deposition stage);</a:t>
            </a:r>
          </a:p>
          <a:p>
            <a:pPr marL="742950" indent="-742950">
              <a:buAutoNum type="arabicPeriod"/>
            </a:pPr>
            <a:r>
              <a:rPr lang="en-US" sz="2800" dirty="0"/>
              <a:t>Breach of Duty of Fair Representation –Claimant alleges that his Union failed/refused to escalate a filed grievance to arbitration;</a:t>
            </a:r>
          </a:p>
        </p:txBody>
      </p:sp>
      <p:sp>
        <p:nvSpPr>
          <p:cNvPr id="122" name="Google Shape;122;p26"/>
          <p:cNvSpPr txBox="1">
            <a:spLocks noGrp="1"/>
          </p:cNvSpPr>
          <p:nvPr>
            <p:ph type="body" idx="2"/>
          </p:nvPr>
        </p:nvSpPr>
        <p:spPr>
          <a:xfrm>
            <a:off x="647724" y="403938"/>
            <a:ext cx="834741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Claims</a:t>
            </a:r>
            <a:endParaRPr dirty="0"/>
          </a:p>
        </p:txBody>
      </p:sp>
    </p:spTree>
    <p:extLst>
      <p:ext uri="{BB962C8B-B14F-4D97-AF65-F5344CB8AC3E}">
        <p14:creationId xmlns:p14="http://schemas.microsoft.com/office/powerpoint/2010/main" val="2786587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121" name="Google Shape;121;p26"/>
          <p:cNvSpPr txBox="1">
            <a:spLocks noGrp="1"/>
          </p:cNvSpPr>
          <p:nvPr>
            <p:ph type="body" idx="1"/>
          </p:nvPr>
        </p:nvSpPr>
        <p:spPr>
          <a:xfrm>
            <a:off x="211393" y="1561113"/>
            <a:ext cx="11769213" cy="3735773"/>
          </a:xfrm>
          <a:prstGeom prst="rect">
            <a:avLst/>
          </a:prstGeom>
          <a:noFill/>
          <a:ln>
            <a:noFill/>
          </a:ln>
        </p:spPr>
        <p:txBody>
          <a:bodyPr spcFirstLastPara="1" wrap="square" lIns="91425" tIns="45700" rIns="91425" bIns="45700" anchor="t" anchorCtr="0">
            <a:noAutofit/>
          </a:bodyPr>
          <a:lstStyle/>
          <a:p>
            <a:pPr marL="50800" indent="0">
              <a:spcBef>
                <a:spcPts val="0"/>
              </a:spcBef>
              <a:spcAft>
                <a:spcPts val="0"/>
              </a:spcAft>
              <a:buNone/>
            </a:pPr>
            <a:r>
              <a:rPr lang="en-US" sz="2800" dirty="0"/>
              <a:t>5.  Disability Discrimination – plaintiff suffered a heart attack and was</a:t>
            </a:r>
          </a:p>
          <a:p>
            <a:pPr marL="50800" indent="0">
              <a:spcBef>
                <a:spcPts val="0"/>
              </a:spcBef>
              <a:spcAft>
                <a:spcPts val="0"/>
              </a:spcAft>
              <a:buNone/>
            </a:pPr>
            <a:r>
              <a:rPr lang="en-US" sz="2800" dirty="0"/>
              <a:t>     cleared to return to work.  Alleges the Union representative  </a:t>
            </a:r>
          </a:p>
          <a:p>
            <a:pPr marL="50800" indent="0">
              <a:spcBef>
                <a:spcPts val="0"/>
              </a:spcBef>
              <a:spcAft>
                <a:spcPts val="0"/>
              </a:spcAft>
              <a:buNone/>
            </a:pPr>
            <a:r>
              <a:rPr lang="en-US" sz="2800" dirty="0"/>
              <a:t>     colluded with his employer to stop his return to work; (open reserve</a:t>
            </a:r>
          </a:p>
          <a:p>
            <a:pPr marL="50800" indent="0">
              <a:spcBef>
                <a:spcPts val="0"/>
              </a:spcBef>
              <a:spcAft>
                <a:spcPts val="0"/>
              </a:spcAft>
              <a:buNone/>
            </a:pPr>
            <a:r>
              <a:rPr lang="en-US" sz="2800" dirty="0"/>
              <a:t>     for $100,000);</a:t>
            </a:r>
          </a:p>
          <a:p>
            <a:pPr marL="514350" indent="-514350">
              <a:buAutoNum type="arabicPeriod" startAt="6"/>
            </a:pPr>
            <a:r>
              <a:rPr lang="en-US" sz="2800" dirty="0"/>
              <a:t>Race Discrimination – Plaintiff alleges that his Union and its  President discriminated against him on the basis of race, retaliated against him, and wrongfully terminated minority employees and members;   ($44,000)</a:t>
            </a:r>
          </a:p>
          <a:p>
            <a:pPr marL="514350" indent="-514350">
              <a:buAutoNum type="arabicPeriod" startAt="6"/>
            </a:pPr>
            <a:r>
              <a:rPr lang="en-US" sz="2800" dirty="0"/>
              <a:t>Age Discrimination – Plaintiff sued the Union over allegations of wrongful termination due to his age;  ($80,000)</a:t>
            </a:r>
          </a:p>
        </p:txBody>
      </p:sp>
      <p:sp>
        <p:nvSpPr>
          <p:cNvPr id="122" name="Google Shape;122;p26"/>
          <p:cNvSpPr txBox="1">
            <a:spLocks noGrp="1"/>
          </p:cNvSpPr>
          <p:nvPr>
            <p:ph type="body" idx="2"/>
          </p:nvPr>
        </p:nvSpPr>
        <p:spPr>
          <a:xfrm>
            <a:off x="647724" y="403938"/>
            <a:ext cx="834741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CLAIMS continued</a:t>
            </a:r>
            <a:endParaRPr dirty="0"/>
          </a:p>
        </p:txBody>
      </p:sp>
    </p:spTree>
    <p:extLst>
      <p:ext uri="{BB962C8B-B14F-4D97-AF65-F5344CB8AC3E}">
        <p14:creationId xmlns:p14="http://schemas.microsoft.com/office/powerpoint/2010/main" val="365776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121" name="Google Shape;121;p26"/>
          <p:cNvSpPr txBox="1">
            <a:spLocks noGrp="1"/>
          </p:cNvSpPr>
          <p:nvPr>
            <p:ph type="body" idx="1"/>
          </p:nvPr>
        </p:nvSpPr>
        <p:spPr>
          <a:xfrm>
            <a:off x="211393" y="1561113"/>
            <a:ext cx="11769213" cy="3735773"/>
          </a:xfrm>
          <a:prstGeom prst="rect">
            <a:avLst/>
          </a:prstGeom>
          <a:noFill/>
          <a:ln>
            <a:noFill/>
          </a:ln>
        </p:spPr>
        <p:txBody>
          <a:bodyPr spcFirstLastPara="1" wrap="square" lIns="91425" tIns="45700" rIns="91425" bIns="45700" anchor="t" anchorCtr="0">
            <a:noAutofit/>
          </a:bodyPr>
          <a:lstStyle/>
          <a:p>
            <a:pPr marL="514350" indent="-514350">
              <a:buAutoNum type="arabicPeriod" startAt="8"/>
            </a:pPr>
            <a:r>
              <a:rPr lang="en-US" sz="2800" dirty="0"/>
              <a:t>Breach of Contract – Plaintiff filed a declaratory action against his Union seeking an accounting of funds placed into a health trust;</a:t>
            </a:r>
          </a:p>
          <a:p>
            <a:pPr marL="514350" indent="-514350">
              <a:buAutoNum type="arabicPeriod" startAt="9"/>
            </a:pPr>
            <a:r>
              <a:rPr lang="en-US" sz="2800" dirty="0"/>
              <a:t>Breach of the Duty of Fair Representation – Plaintiff filed a labor relations complaint against his Union for engaging in unfair labor practices by conspiring with his employer to prevent him from receiving line-of-duty pension benefits.  ($190,000)</a:t>
            </a:r>
          </a:p>
        </p:txBody>
      </p:sp>
      <p:sp>
        <p:nvSpPr>
          <p:cNvPr id="122" name="Google Shape;122;p26"/>
          <p:cNvSpPr txBox="1">
            <a:spLocks noGrp="1"/>
          </p:cNvSpPr>
          <p:nvPr>
            <p:ph type="body" idx="2"/>
          </p:nvPr>
        </p:nvSpPr>
        <p:spPr>
          <a:xfrm>
            <a:off x="647724" y="403938"/>
            <a:ext cx="834741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CLAIMS continued</a:t>
            </a:r>
            <a:endParaRPr dirty="0"/>
          </a:p>
        </p:txBody>
      </p:sp>
    </p:spTree>
    <p:extLst>
      <p:ext uri="{BB962C8B-B14F-4D97-AF65-F5344CB8AC3E}">
        <p14:creationId xmlns:p14="http://schemas.microsoft.com/office/powerpoint/2010/main" val="377280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7"/>
          <p:cNvSpPr txBox="1">
            <a:spLocks noGrp="1"/>
          </p:cNvSpPr>
          <p:nvPr>
            <p:ph type="body" idx="1"/>
          </p:nvPr>
        </p:nvSpPr>
        <p:spPr>
          <a:xfrm>
            <a:off x="806652" y="4018454"/>
            <a:ext cx="3123810" cy="752029"/>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1000"/>
              </a:spcBef>
              <a:spcAft>
                <a:spcPts val="0"/>
              </a:spcAft>
              <a:buClr>
                <a:schemeClr val="lt1"/>
              </a:buClr>
              <a:buSzPts val="1800"/>
              <a:buNone/>
            </a:pPr>
            <a:r>
              <a:rPr lang="en-US" dirty="0"/>
              <a:t>Settlement Amount</a:t>
            </a:r>
            <a:endParaRPr dirty="0"/>
          </a:p>
        </p:txBody>
      </p:sp>
      <p:sp>
        <p:nvSpPr>
          <p:cNvPr id="128" name="Google Shape;128;p27"/>
          <p:cNvSpPr txBox="1">
            <a:spLocks noGrp="1"/>
          </p:cNvSpPr>
          <p:nvPr>
            <p:ph type="body" idx="2"/>
          </p:nvPr>
        </p:nvSpPr>
        <p:spPr>
          <a:xfrm>
            <a:off x="754147" y="2528590"/>
            <a:ext cx="2923037" cy="1034479"/>
          </a:xfrm>
          <a:prstGeom prst="rect">
            <a:avLst/>
          </a:prstGeom>
          <a:noFill/>
          <a:ln>
            <a:noFill/>
          </a:ln>
        </p:spPr>
        <p:txBody>
          <a:bodyPr spcFirstLastPara="1" wrap="square" lIns="91425" tIns="45700" rIns="91425" bIns="45700" anchor="t" anchorCtr="0">
            <a:noAutofit/>
          </a:bodyPr>
          <a:lstStyle/>
          <a:p>
            <a:pPr marL="457200" lvl="0" indent="-228600" algn="ctr" rtl="0">
              <a:lnSpc>
                <a:spcPct val="120000"/>
              </a:lnSpc>
              <a:spcBef>
                <a:spcPts val="1000"/>
              </a:spcBef>
              <a:spcAft>
                <a:spcPts val="0"/>
              </a:spcAft>
              <a:buClr>
                <a:schemeClr val="lt1"/>
              </a:buClr>
              <a:buSzPts val="5400"/>
              <a:buNone/>
            </a:pPr>
            <a:r>
              <a:rPr lang="en-US" dirty="0"/>
              <a:t>$1,000</a:t>
            </a:r>
            <a:endParaRPr dirty="0"/>
          </a:p>
        </p:txBody>
      </p:sp>
      <p:sp>
        <p:nvSpPr>
          <p:cNvPr id="129" name="Google Shape;129;p27"/>
          <p:cNvSpPr txBox="1">
            <a:spLocks noGrp="1"/>
          </p:cNvSpPr>
          <p:nvPr>
            <p:ph type="body" idx="3"/>
          </p:nvPr>
        </p:nvSpPr>
        <p:spPr>
          <a:xfrm>
            <a:off x="4438185" y="2528590"/>
            <a:ext cx="3123809" cy="900407"/>
          </a:xfrm>
          <a:prstGeom prst="rect">
            <a:avLst/>
          </a:prstGeom>
          <a:noFill/>
          <a:ln>
            <a:noFill/>
          </a:ln>
        </p:spPr>
        <p:txBody>
          <a:bodyPr spcFirstLastPara="1" wrap="square" lIns="91425" tIns="45700" rIns="91425" bIns="45700" anchor="t" anchorCtr="0">
            <a:noAutofit/>
          </a:bodyPr>
          <a:lstStyle/>
          <a:p>
            <a:pPr marL="457200" lvl="0" indent="-228600" algn="ctr" rtl="0">
              <a:lnSpc>
                <a:spcPct val="120000"/>
              </a:lnSpc>
              <a:spcBef>
                <a:spcPts val="1000"/>
              </a:spcBef>
              <a:spcAft>
                <a:spcPts val="0"/>
              </a:spcAft>
              <a:buClr>
                <a:schemeClr val="lt1"/>
              </a:buClr>
              <a:buSzPts val="5400"/>
              <a:buNone/>
            </a:pPr>
            <a:r>
              <a:rPr lang="en-US" dirty="0"/>
              <a:t>$75,000</a:t>
            </a:r>
            <a:endParaRPr dirty="0"/>
          </a:p>
        </p:txBody>
      </p:sp>
      <p:sp>
        <p:nvSpPr>
          <p:cNvPr id="130" name="Google Shape;130;p27"/>
          <p:cNvSpPr txBox="1">
            <a:spLocks noGrp="1"/>
          </p:cNvSpPr>
          <p:nvPr>
            <p:ph type="body" idx="4"/>
          </p:nvPr>
        </p:nvSpPr>
        <p:spPr>
          <a:xfrm>
            <a:off x="8452624" y="2533448"/>
            <a:ext cx="2985229" cy="752029"/>
          </a:xfrm>
          <a:prstGeom prst="rect">
            <a:avLst/>
          </a:prstGeom>
          <a:noFill/>
          <a:ln>
            <a:noFill/>
          </a:ln>
        </p:spPr>
        <p:txBody>
          <a:bodyPr spcFirstLastPara="1" wrap="square" lIns="91425" tIns="45700" rIns="91425" bIns="45700" anchor="t" anchorCtr="0">
            <a:noAutofit/>
          </a:bodyPr>
          <a:lstStyle/>
          <a:p>
            <a:pPr marL="457200" lvl="0" indent="-228600" algn="ctr" rtl="0">
              <a:lnSpc>
                <a:spcPct val="120000"/>
              </a:lnSpc>
              <a:spcBef>
                <a:spcPts val="1000"/>
              </a:spcBef>
              <a:spcAft>
                <a:spcPts val="0"/>
              </a:spcAft>
              <a:buClr>
                <a:schemeClr val="lt1"/>
              </a:buClr>
              <a:buSzPts val="5400"/>
              <a:buNone/>
            </a:pPr>
            <a:r>
              <a:rPr lang="en-US" dirty="0"/>
              <a:t>$76,000</a:t>
            </a:r>
            <a:endParaRPr dirty="0"/>
          </a:p>
        </p:txBody>
      </p:sp>
      <p:sp>
        <p:nvSpPr>
          <p:cNvPr id="131" name="Google Shape;131;p27"/>
          <p:cNvSpPr txBox="1">
            <a:spLocks noGrp="1"/>
          </p:cNvSpPr>
          <p:nvPr>
            <p:ph type="body" idx="5"/>
          </p:nvPr>
        </p:nvSpPr>
        <p:spPr>
          <a:xfrm>
            <a:off x="647725" y="403938"/>
            <a:ext cx="10686582"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Claims Costs</a:t>
            </a:r>
            <a:endParaRPr dirty="0"/>
          </a:p>
        </p:txBody>
      </p:sp>
      <p:sp>
        <p:nvSpPr>
          <p:cNvPr id="132" name="Google Shape;132;p27"/>
          <p:cNvSpPr txBox="1">
            <a:spLocks noGrp="1"/>
          </p:cNvSpPr>
          <p:nvPr>
            <p:ph type="body" idx="6"/>
          </p:nvPr>
        </p:nvSpPr>
        <p:spPr>
          <a:xfrm>
            <a:off x="4645006" y="4018454"/>
            <a:ext cx="3123810" cy="752029"/>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1000"/>
              </a:spcBef>
              <a:spcAft>
                <a:spcPts val="0"/>
              </a:spcAft>
              <a:buClr>
                <a:schemeClr val="lt1"/>
              </a:buClr>
              <a:buSzPts val="1800"/>
              <a:buNone/>
            </a:pPr>
            <a:r>
              <a:rPr lang="en-US" dirty="0"/>
              <a:t>Legal Fees</a:t>
            </a:r>
            <a:endParaRPr dirty="0"/>
          </a:p>
        </p:txBody>
      </p:sp>
      <p:sp>
        <p:nvSpPr>
          <p:cNvPr id="133" name="Google Shape;133;p27"/>
          <p:cNvSpPr txBox="1">
            <a:spLocks noGrp="1"/>
          </p:cNvSpPr>
          <p:nvPr>
            <p:ph type="body" idx="7"/>
          </p:nvPr>
        </p:nvSpPr>
        <p:spPr>
          <a:xfrm>
            <a:off x="8547155" y="4018454"/>
            <a:ext cx="3123810" cy="752029"/>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1000"/>
              </a:spcBef>
              <a:spcAft>
                <a:spcPts val="0"/>
              </a:spcAft>
              <a:buClr>
                <a:schemeClr val="lt1"/>
              </a:buClr>
              <a:buSzPts val="1800"/>
              <a:buNone/>
            </a:pPr>
            <a:r>
              <a:rPr lang="en-US" dirty="0"/>
              <a:t>Total Cost of Claim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75F7AC-1702-6AC1-E9CF-A2E147D0E404}"/>
              </a:ext>
            </a:extLst>
          </p:cNvPr>
          <p:cNvSpPr>
            <a:spLocks noGrp="1"/>
          </p:cNvSpPr>
          <p:nvPr>
            <p:ph type="sldNum" idx="12"/>
          </p:nvPr>
        </p:nvSpPr>
        <p:spPr>
          <a:xfrm>
            <a:off x="11582400" y="6319998"/>
            <a:ext cx="382079" cy="365125"/>
          </a:xfrm>
        </p:spPr>
        <p:txBody>
          <a:bodyPr wrap="square" anchor="ct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a:t>
            </a:fld>
            <a:endParaRPr lang="en-US"/>
          </a:p>
        </p:txBody>
      </p:sp>
      <p:sp>
        <p:nvSpPr>
          <p:cNvPr id="4" name="Text Placeholder 3">
            <a:extLst>
              <a:ext uri="{FF2B5EF4-FFF2-40B4-BE49-F238E27FC236}">
                <a16:creationId xmlns:a16="http://schemas.microsoft.com/office/drawing/2014/main" id="{9F35F4C6-CE6B-6231-2DA1-2F7B96896F25}"/>
              </a:ext>
            </a:extLst>
          </p:cNvPr>
          <p:cNvSpPr>
            <a:spLocks noGrp="1"/>
          </p:cNvSpPr>
          <p:nvPr>
            <p:ph type="body" idx="2"/>
          </p:nvPr>
        </p:nvSpPr>
        <p:spPr>
          <a:xfrm>
            <a:off x="647725" y="403938"/>
            <a:ext cx="10686582" cy="728662"/>
          </a:xfrm>
        </p:spPr>
        <p:txBody>
          <a:bodyPr wrap="square" anchor="t">
            <a:noAutofit/>
          </a:bodyPr>
          <a:lstStyle/>
          <a:p>
            <a:r>
              <a:rPr lang="en-US" sz="3600" dirty="0"/>
              <a:t>Karen L. Feger, Account Executive</a:t>
            </a:r>
          </a:p>
          <a:p>
            <a:r>
              <a:rPr lang="en-US" sz="3600" dirty="0"/>
              <a:t>Schoenfeld Insurance Assoc.</a:t>
            </a:r>
          </a:p>
        </p:txBody>
      </p:sp>
      <p:pic>
        <p:nvPicPr>
          <p:cNvPr id="6" name="Google Shape;148;p29">
            <a:extLst>
              <a:ext uri="{FF2B5EF4-FFF2-40B4-BE49-F238E27FC236}">
                <a16:creationId xmlns:a16="http://schemas.microsoft.com/office/drawing/2014/main" id="{125D2C13-C907-0B66-5187-DEF959308506}"/>
              </a:ext>
            </a:extLst>
          </p:cNvPr>
          <p:cNvPicPr preferRelativeResize="0">
            <a:picLocks noGrp="1"/>
          </p:cNvPicPr>
          <p:nvPr>
            <p:ph type="pic" idx="1"/>
          </p:nvPr>
        </p:nvPicPr>
        <p:blipFill>
          <a:blip r:embed="rId3"/>
          <a:srcRect l="9918" r="9918"/>
          <a:stretch/>
        </p:blipFill>
        <p:spPr>
          <a:xfrm>
            <a:off x="7863304" y="1781662"/>
            <a:ext cx="3471003" cy="4329861"/>
          </a:xfrm>
          <a:prstGeom prst="rect">
            <a:avLst/>
          </a:prstGeom>
          <a:noFill/>
          <a:ln>
            <a:noFill/>
          </a:ln>
        </p:spPr>
      </p:pic>
      <p:sp>
        <p:nvSpPr>
          <p:cNvPr id="12" name="Text Placeholder 3">
            <a:extLst>
              <a:ext uri="{FF2B5EF4-FFF2-40B4-BE49-F238E27FC236}">
                <a16:creationId xmlns:a16="http://schemas.microsoft.com/office/drawing/2014/main" id="{EB5151EE-79B7-35B0-A053-547FBBD70530}"/>
              </a:ext>
            </a:extLst>
          </p:cNvPr>
          <p:cNvSpPr>
            <a:spLocks noGrp="1"/>
          </p:cNvSpPr>
          <p:nvPr>
            <p:ph sz="quarter" idx="11"/>
          </p:nvPr>
        </p:nvSpPr>
        <p:spPr>
          <a:xfrm>
            <a:off x="647725" y="2254102"/>
            <a:ext cx="6542701" cy="3862647"/>
          </a:xfrm>
        </p:spPr>
        <p:txBody>
          <a:bodyPr wrap="square" anchor="t">
            <a:normAutofit fontScale="92500" lnSpcReduction="20000"/>
          </a:bodyPr>
          <a:lstStyle/>
          <a:p>
            <a:pPr marL="0" marR="0" indent="0">
              <a:lnSpc>
                <a:spcPct val="115000"/>
              </a:lnSpc>
              <a:spcBef>
                <a:spcPts val="0"/>
              </a:spcBef>
              <a:spcAft>
                <a:spcPts val="1000"/>
              </a:spcAft>
              <a:buNone/>
            </a:pPr>
            <a:r>
              <a:rPr lang="en-US" sz="2400" dirty="0">
                <a:effectLst/>
                <a:latin typeface="Verdana" panose="020B0604030504040204" pitchFamily="34" charset="0"/>
                <a:ea typeface="Verdana" panose="020B0604030504040204" pitchFamily="34" charset="0"/>
                <a:cs typeface="Times New Roman" panose="02020603050405020304" pitchFamily="18" charset="0"/>
              </a:rPr>
              <a:t>Karen’s 40 year career in the insurance industry is highlighted by her work as an Account Manager on high profile global business accounts  and mentoring  younger production staff members. </a:t>
            </a:r>
          </a:p>
          <a:p>
            <a:pPr marL="0" marR="0" indent="0">
              <a:lnSpc>
                <a:spcPct val="115000"/>
              </a:lnSpc>
              <a:spcBef>
                <a:spcPts val="0"/>
              </a:spcBef>
              <a:spcAft>
                <a:spcPts val="1000"/>
              </a:spcAft>
              <a:buNone/>
            </a:pPr>
            <a:r>
              <a:rPr lang="en-US" sz="2400" dirty="0">
                <a:effectLst/>
                <a:latin typeface="Verdana" panose="020B0604030504040204" pitchFamily="34" charset="0"/>
                <a:ea typeface="Verdana" panose="020B0604030504040204" pitchFamily="34" charset="0"/>
                <a:cs typeface="Times New Roman" panose="02020603050405020304" pitchFamily="18" charset="0"/>
              </a:rPr>
              <a:t> She  has earned and maintains the following professional designations with annual continuing education courses: Certified Insurance Counselor (1998) and Certified Risk Manager (2010)</a:t>
            </a:r>
          </a:p>
          <a:p>
            <a:pPr marL="0" marR="0" lvl="0" indent="0" rtl="0">
              <a:spcAft>
                <a:spcPts val="0"/>
              </a:spcAft>
              <a:buClr>
                <a:srgbClr val="0C0C2C"/>
              </a:buClr>
              <a:buSzPts val="2400"/>
              <a:buFont typeface="Arial"/>
              <a:buNone/>
            </a:pPr>
            <a:endParaRPr lang="en-US" sz="2200" dirty="0"/>
          </a:p>
        </p:txBody>
      </p:sp>
    </p:spTree>
    <p:extLst>
      <p:ext uri="{BB962C8B-B14F-4D97-AF65-F5344CB8AC3E}">
        <p14:creationId xmlns:p14="http://schemas.microsoft.com/office/powerpoint/2010/main" val="6925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121" name="Google Shape;121;p26"/>
          <p:cNvSpPr txBox="1">
            <a:spLocks noGrp="1"/>
          </p:cNvSpPr>
          <p:nvPr>
            <p:ph type="body" idx="1"/>
          </p:nvPr>
        </p:nvSpPr>
        <p:spPr>
          <a:xfrm>
            <a:off x="774022" y="1443126"/>
            <a:ext cx="11190457" cy="3735773"/>
          </a:xfrm>
          <a:prstGeom prst="rect">
            <a:avLst/>
          </a:prstGeom>
          <a:noFill/>
          <a:ln>
            <a:noFill/>
          </a:ln>
        </p:spPr>
        <p:txBody>
          <a:bodyPr spcFirstLastPara="1" wrap="square" lIns="91425" tIns="45700" rIns="91425" bIns="45700" anchor="t" anchorCtr="0">
            <a:noAutofit/>
          </a:bodyPr>
          <a:lstStyle/>
          <a:p>
            <a:pPr marL="274320" lvl="1" indent="0">
              <a:buNone/>
            </a:pPr>
            <a:r>
              <a:rPr lang="en-US" b="1" dirty="0">
                <a:solidFill>
                  <a:srgbClr val="003399"/>
                </a:solidFill>
                <a:latin typeface="Cambria" panose="02040503050406030204" pitchFamily="18" charset="0"/>
              </a:rPr>
              <a:t>WHO</a:t>
            </a:r>
          </a:p>
          <a:p>
            <a:pPr marL="274320" lvl="1" indent="0">
              <a:buNone/>
            </a:pPr>
            <a:r>
              <a:rPr lang="en-US" b="1" dirty="0">
                <a:solidFill>
                  <a:srgbClr val="003399"/>
                </a:solidFill>
                <a:latin typeface="Cambria" panose="02040503050406030204" pitchFamily="18" charset="0"/>
              </a:rPr>
              <a:t>	</a:t>
            </a:r>
            <a:r>
              <a:rPr lang="en-US" dirty="0">
                <a:solidFill>
                  <a:schemeClr val="tx1"/>
                </a:solidFill>
                <a:latin typeface="Cambria" panose="02040503050406030204" pitchFamily="18" charset="0"/>
              </a:rPr>
              <a:t>IAFF Affiliate Locals</a:t>
            </a:r>
          </a:p>
          <a:p>
            <a:pPr marL="274320" lvl="1" indent="0">
              <a:buNone/>
            </a:pPr>
            <a:r>
              <a:rPr lang="en-US" b="1" dirty="0">
                <a:solidFill>
                  <a:srgbClr val="003399"/>
                </a:solidFill>
                <a:latin typeface="Cambria" panose="02040503050406030204" pitchFamily="18" charset="0"/>
              </a:rPr>
              <a:t>WHAT</a:t>
            </a:r>
          </a:p>
          <a:p>
            <a:pPr marL="274320" lvl="1" indent="0"/>
            <a:r>
              <a:rPr lang="en-US" b="1" dirty="0">
                <a:solidFill>
                  <a:schemeClr val="tx1"/>
                </a:solidFill>
                <a:latin typeface="Cambria" panose="02040503050406030204" pitchFamily="18" charset="0"/>
              </a:rPr>
              <a:t>	</a:t>
            </a:r>
            <a:r>
              <a:rPr lang="en-US" dirty="0">
                <a:solidFill>
                  <a:schemeClr val="tx1"/>
                </a:solidFill>
                <a:latin typeface="Cambria" panose="02040503050406030204" pitchFamily="18" charset="0"/>
              </a:rPr>
              <a:t>A limit of Directors &amp; Officers Liability and Employment Practices </a:t>
            </a:r>
            <a:r>
              <a:rPr lang="en-US" dirty="0" err="1">
                <a:solidFill>
                  <a:schemeClr val="tx1"/>
                </a:solidFill>
                <a:latin typeface="Cambria" panose="02040503050406030204" pitchFamily="18" charset="0"/>
              </a:rPr>
              <a:t>Covg</a:t>
            </a:r>
            <a:r>
              <a:rPr lang="en-US" dirty="0">
                <a:solidFill>
                  <a:schemeClr val="tx1"/>
                </a:solidFill>
                <a:latin typeface="Cambria" panose="02040503050406030204" pitchFamily="18" charset="0"/>
              </a:rPr>
              <a:t>.</a:t>
            </a:r>
          </a:p>
          <a:p>
            <a:pPr marL="274320" lvl="1" indent="0"/>
            <a:r>
              <a:rPr lang="en-US" b="1" dirty="0">
                <a:solidFill>
                  <a:schemeClr val="bg2">
                    <a:lumMod val="75000"/>
                    <a:lumOff val="25000"/>
                  </a:schemeClr>
                </a:solidFill>
                <a:latin typeface="Cambria" panose="02040503050406030204" pitchFamily="18" charset="0"/>
              </a:rPr>
              <a:t>WHERE</a:t>
            </a:r>
            <a:r>
              <a:rPr lang="en-US" b="1" dirty="0">
                <a:solidFill>
                  <a:schemeClr val="tx1"/>
                </a:solidFill>
                <a:latin typeface="Cambria" panose="02040503050406030204" pitchFamily="18" charset="0"/>
              </a:rPr>
              <a:t> </a:t>
            </a:r>
          </a:p>
          <a:p>
            <a:pPr marL="274320" lvl="1" indent="0"/>
            <a:r>
              <a:rPr lang="en-US" dirty="0">
                <a:solidFill>
                  <a:schemeClr val="tx1"/>
                </a:solidFill>
                <a:latin typeface="Cambria" panose="02040503050406030204" pitchFamily="18" charset="0"/>
              </a:rPr>
              <a:t>	USA and Canada </a:t>
            </a:r>
          </a:p>
          <a:p>
            <a:pPr marL="274320" lvl="1" indent="0"/>
            <a:r>
              <a:rPr lang="en-US" b="1" dirty="0">
                <a:solidFill>
                  <a:schemeClr val="bg2">
                    <a:lumMod val="75000"/>
                    <a:lumOff val="25000"/>
                  </a:schemeClr>
                </a:solidFill>
                <a:latin typeface="Cambria" panose="02040503050406030204" pitchFamily="18" charset="0"/>
              </a:rPr>
              <a:t>WHY</a:t>
            </a:r>
          </a:p>
          <a:p>
            <a:pPr marL="274320" lvl="1" indent="0">
              <a:buNone/>
            </a:pPr>
            <a:r>
              <a:rPr lang="en-US" dirty="0">
                <a:solidFill>
                  <a:schemeClr val="tx1"/>
                </a:solidFill>
                <a:latin typeface="Cambria" panose="02040503050406030204" pitchFamily="18" charset="0"/>
              </a:rPr>
              <a:t>	 Added member benefit</a:t>
            </a:r>
          </a:p>
          <a:p>
            <a:pPr marL="274320" lvl="1" indent="0">
              <a:buNone/>
            </a:pPr>
            <a:r>
              <a:rPr lang="en-US" dirty="0">
                <a:solidFill>
                  <a:schemeClr val="tx1"/>
                </a:solidFill>
                <a:latin typeface="Cambria" panose="02040503050406030204" pitchFamily="18" charset="0"/>
              </a:rPr>
              <a:t>   	 Affordable price</a:t>
            </a:r>
          </a:p>
          <a:p>
            <a:pPr marL="274320" lvl="1" indent="0">
              <a:buNone/>
            </a:pPr>
            <a:r>
              <a:rPr lang="en-US" dirty="0">
                <a:solidFill>
                  <a:schemeClr val="tx1"/>
                </a:solidFill>
                <a:latin typeface="Cambria" panose="02040503050406030204" pitchFamily="18" charset="0"/>
              </a:rPr>
              <a:t>    	Simple application and Underwriting process</a:t>
            </a:r>
          </a:p>
          <a:p>
            <a:pPr marL="274320" lvl="1" indent="0">
              <a:buNone/>
            </a:pPr>
            <a:r>
              <a:rPr lang="en-US" b="1" dirty="0">
                <a:solidFill>
                  <a:schemeClr val="bg2">
                    <a:lumMod val="75000"/>
                    <a:lumOff val="25000"/>
                  </a:schemeClr>
                </a:solidFill>
                <a:latin typeface="Cambria" panose="02040503050406030204" pitchFamily="18" charset="0"/>
              </a:rPr>
              <a:t>WHEN</a:t>
            </a:r>
          </a:p>
          <a:p>
            <a:pPr marL="274320" lvl="1" indent="0">
              <a:buNone/>
            </a:pPr>
            <a:r>
              <a:rPr lang="en-US" dirty="0">
                <a:solidFill>
                  <a:schemeClr val="tx1"/>
                </a:solidFill>
                <a:latin typeface="Cambria" panose="02040503050406030204" pitchFamily="18" charset="0"/>
              </a:rPr>
              <a:t>	NOW!	</a:t>
            </a:r>
          </a:p>
          <a:p>
            <a:pPr marL="274320" lvl="1" indent="0">
              <a:buNone/>
            </a:pPr>
            <a:endParaRPr lang="en-US" b="1" dirty="0">
              <a:solidFill>
                <a:srgbClr val="003399"/>
              </a:solidFill>
              <a:latin typeface="Cambria" panose="02040503050406030204" pitchFamily="18" charset="0"/>
            </a:endParaRPr>
          </a:p>
          <a:p>
            <a:pPr marL="274320" lvl="1" indent="0">
              <a:buNone/>
            </a:pPr>
            <a:r>
              <a:rPr lang="en-US" dirty="0">
                <a:latin typeface="Cambria" panose="02040503050406030204" pitchFamily="18" charset="0"/>
              </a:rPr>
              <a:t>    IAFF Affiliate Locals</a:t>
            </a:r>
          </a:p>
          <a:p>
            <a:pPr marL="457200" lvl="0" indent="-457200" algn="l" rtl="0">
              <a:lnSpc>
                <a:spcPct val="100000"/>
              </a:lnSpc>
              <a:spcBef>
                <a:spcPts val="1000"/>
              </a:spcBef>
              <a:spcAft>
                <a:spcPts val="0"/>
              </a:spcAft>
              <a:buClr>
                <a:schemeClr val="dk2"/>
              </a:buClr>
              <a:buSzPts val="2800"/>
              <a:buFont typeface="Arial"/>
              <a:buChar char="•"/>
            </a:pPr>
            <a:endParaRPr lang="en-US" dirty="0"/>
          </a:p>
        </p:txBody>
      </p:sp>
      <p:sp>
        <p:nvSpPr>
          <p:cNvPr id="122" name="Google Shape;122;p26"/>
          <p:cNvSpPr txBox="1">
            <a:spLocks noGrp="1"/>
          </p:cNvSpPr>
          <p:nvPr>
            <p:ph type="body" idx="2"/>
          </p:nvPr>
        </p:nvSpPr>
        <p:spPr>
          <a:xfrm>
            <a:off x="647724" y="403938"/>
            <a:ext cx="10059605"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solidFill>
                  <a:schemeClr val="tx1"/>
                </a:solidFill>
              </a:rPr>
              <a:t>Group Purchasing Program saves money!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296B-AB0B-7A5D-973E-6830A7C655B0}"/>
              </a:ext>
            </a:extLst>
          </p:cNvPr>
          <p:cNvSpPr>
            <a:spLocks noGrp="1"/>
          </p:cNvSpPr>
          <p:nvPr>
            <p:ph type="title"/>
          </p:nvPr>
        </p:nvSpPr>
        <p:spPr>
          <a:xfrm>
            <a:off x="381390" y="2182332"/>
            <a:ext cx="11429220" cy="2493335"/>
          </a:xfrm>
        </p:spPr>
        <p:txBody>
          <a:bodyPr/>
          <a:lstStyle/>
          <a:p>
            <a:r>
              <a:rPr lang="en-US" sz="8800" dirty="0"/>
              <a:t>Labor Organization Bond  </a:t>
            </a:r>
            <a:br>
              <a:rPr lang="en-US" sz="8800" dirty="0"/>
            </a:br>
            <a:r>
              <a:rPr lang="en-US" sz="8800" dirty="0">
                <a:solidFill>
                  <a:schemeClr val="accent1">
                    <a:lumMod val="40000"/>
                    <a:lumOff val="60000"/>
                  </a:schemeClr>
                </a:solidFill>
              </a:rPr>
              <a:t>Fidelity Coverage</a:t>
            </a:r>
          </a:p>
        </p:txBody>
      </p:sp>
      <p:sp>
        <p:nvSpPr>
          <p:cNvPr id="3" name="Slide Number Placeholder 2">
            <a:extLst>
              <a:ext uri="{FF2B5EF4-FFF2-40B4-BE49-F238E27FC236}">
                <a16:creationId xmlns:a16="http://schemas.microsoft.com/office/drawing/2014/main" id="{DFF3293C-2B29-96A6-D440-EB9CFD6F7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56058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121" name="Google Shape;121;p26"/>
          <p:cNvSpPr txBox="1">
            <a:spLocks noGrp="1"/>
          </p:cNvSpPr>
          <p:nvPr>
            <p:ph type="body" idx="1"/>
          </p:nvPr>
        </p:nvSpPr>
        <p:spPr>
          <a:xfrm>
            <a:off x="436014" y="1960130"/>
            <a:ext cx="5659986" cy="3735773"/>
          </a:xfrm>
          <a:prstGeom prst="rect">
            <a:avLst/>
          </a:prstGeom>
          <a:noFill/>
          <a:ln>
            <a:noFill/>
          </a:ln>
        </p:spPr>
        <p:txBody>
          <a:bodyPr spcFirstLastPara="1" wrap="square" lIns="91425" tIns="45700" rIns="91425" bIns="45700" anchor="t" anchorCtr="0">
            <a:noAutofit/>
          </a:bodyPr>
          <a:lstStyle/>
          <a:p>
            <a:r>
              <a:rPr lang="en-US" sz="2400" b="1" dirty="0">
                <a:solidFill>
                  <a:schemeClr val="tx1"/>
                </a:solidFill>
              </a:rPr>
              <a:t>Covers:</a:t>
            </a:r>
            <a:r>
              <a:rPr lang="en-US" sz="2400" dirty="0">
                <a:solidFill>
                  <a:schemeClr val="tx1"/>
                </a:solidFill>
              </a:rPr>
              <a:t>  Entity and Individual Officers for </a:t>
            </a:r>
            <a:r>
              <a:rPr lang="en-US" sz="2400" u="sng" dirty="0">
                <a:solidFill>
                  <a:schemeClr val="tx1"/>
                </a:solidFill>
              </a:rPr>
              <a:t>wrongful acts;</a:t>
            </a:r>
          </a:p>
          <a:p>
            <a:r>
              <a:rPr lang="en-US" sz="2400" b="1" dirty="0">
                <a:solidFill>
                  <a:schemeClr val="tx1"/>
                </a:solidFill>
              </a:rPr>
              <a:t>Defense costs, Investigatory Expenses &amp; jury awards;</a:t>
            </a:r>
          </a:p>
          <a:p>
            <a:r>
              <a:rPr lang="en-US" sz="2400" b="1" dirty="0">
                <a:solidFill>
                  <a:schemeClr val="tx1"/>
                </a:solidFill>
              </a:rPr>
              <a:t>Legal:  </a:t>
            </a:r>
            <a:r>
              <a:rPr lang="en-US" sz="2400" dirty="0">
                <a:solidFill>
                  <a:schemeClr val="tx1"/>
                </a:solidFill>
              </a:rPr>
              <a:t>Can select your own counsel</a:t>
            </a:r>
            <a:endParaRPr lang="en-US" sz="2400" b="1" dirty="0">
              <a:solidFill>
                <a:schemeClr val="tx1"/>
              </a:solidFill>
            </a:endParaRPr>
          </a:p>
          <a:p>
            <a:r>
              <a:rPr lang="en-US" sz="2400" b="1" dirty="0">
                <a:solidFill>
                  <a:schemeClr val="tx1"/>
                </a:solidFill>
              </a:rPr>
              <a:t>Limits:  </a:t>
            </a:r>
            <a:r>
              <a:rPr lang="en-US" sz="2400" dirty="0">
                <a:solidFill>
                  <a:schemeClr val="tx1"/>
                </a:solidFill>
              </a:rPr>
              <a:t>available at $250,000, $500,000 and $1,000,000 w/$5,000 deductible;</a:t>
            </a:r>
          </a:p>
          <a:p>
            <a:r>
              <a:rPr lang="en-US" sz="2400" b="1" dirty="0">
                <a:solidFill>
                  <a:schemeClr val="tx1"/>
                </a:solidFill>
              </a:rPr>
              <a:t>Program term: </a:t>
            </a:r>
            <a:r>
              <a:rPr lang="en-US" sz="2400" dirty="0">
                <a:solidFill>
                  <a:schemeClr val="tx1"/>
                </a:solidFill>
              </a:rPr>
              <a:t>Annual 4/1 </a:t>
            </a:r>
            <a:r>
              <a:rPr lang="en-US" sz="2400" dirty="0" err="1">
                <a:solidFill>
                  <a:schemeClr val="tx1"/>
                </a:solidFill>
              </a:rPr>
              <a:t>anniv</a:t>
            </a:r>
            <a:r>
              <a:rPr lang="en-US" sz="2400" dirty="0">
                <a:solidFill>
                  <a:schemeClr val="tx1"/>
                </a:solidFill>
              </a:rPr>
              <a:t>.</a:t>
            </a:r>
          </a:p>
          <a:p>
            <a:pPr marL="274320" lvl="1" indent="0">
              <a:buNone/>
            </a:pPr>
            <a:endParaRPr lang="en-US" sz="1800" b="1" dirty="0">
              <a:solidFill>
                <a:schemeClr val="tx1"/>
              </a:solidFill>
              <a:latin typeface="Cambria" panose="02040503050406030204" pitchFamily="18" charset="0"/>
            </a:endParaRPr>
          </a:p>
          <a:p>
            <a:pPr marL="457200" lvl="0" indent="-457200" algn="l" rtl="0">
              <a:lnSpc>
                <a:spcPct val="100000"/>
              </a:lnSpc>
              <a:spcBef>
                <a:spcPts val="1000"/>
              </a:spcBef>
              <a:spcAft>
                <a:spcPts val="0"/>
              </a:spcAft>
              <a:buClr>
                <a:schemeClr val="dk2"/>
              </a:buClr>
              <a:buSzPts val="2800"/>
              <a:buFont typeface="Arial"/>
              <a:buChar char="•"/>
            </a:pPr>
            <a:endParaRPr lang="en-US" dirty="0"/>
          </a:p>
        </p:txBody>
      </p:sp>
      <p:sp>
        <p:nvSpPr>
          <p:cNvPr id="122" name="Google Shape;122;p26"/>
          <p:cNvSpPr txBox="1">
            <a:spLocks noGrp="1"/>
          </p:cNvSpPr>
          <p:nvPr>
            <p:ph type="body" idx="2"/>
          </p:nvPr>
        </p:nvSpPr>
        <p:spPr>
          <a:xfrm>
            <a:off x="647724" y="403938"/>
            <a:ext cx="10059605"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4400" b="1" dirty="0">
                <a:solidFill>
                  <a:srgbClr val="003399"/>
                </a:solidFill>
              </a:rPr>
              <a:t>Union Liability vs. Fidelity Bond</a:t>
            </a:r>
            <a:endParaRPr dirty="0"/>
          </a:p>
        </p:txBody>
      </p:sp>
      <p:sp>
        <p:nvSpPr>
          <p:cNvPr id="2" name="Google Shape;121;p26">
            <a:extLst>
              <a:ext uri="{FF2B5EF4-FFF2-40B4-BE49-F238E27FC236}">
                <a16:creationId xmlns:a16="http://schemas.microsoft.com/office/drawing/2014/main" id="{12825C90-6DE6-8D95-624B-2FE7FD4BB714}"/>
              </a:ext>
            </a:extLst>
          </p:cNvPr>
          <p:cNvSpPr txBox="1">
            <a:spLocks/>
          </p:cNvSpPr>
          <p:nvPr/>
        </p:nvSpPr>
        <p:spPr>
          <a:xfrm>
            <a:off x="6260422" y="1960129"/>
            <a:ext cx="5659986" cy="3735773"/>
          </a:xfrm>
          <a:prstGeom prst="rect">
            <a:avLst/>
          </a:prstGeom>
          <a:noFill/>
          <a:ln>
            <a:noFill/>
          </a:ln>
        </p:spPr>
        <p:txBody>
          <a:bodyPr spcFirstLastPara="1" wrap="square" lIns="91425" tIns="45700" rIns="91425" bIns="45700" anchor="t" anchorCtr="0">
            <a:noAutofit/>
          </a:bodyPr>
          <a:lstStyle>
            <a:lvl1pPr marL="457200" lvl="0" indent="-406400" algn="l" rtl="0" eaLnBrk="1" latinLnBrk="0" hangingPunct="1">
              <a:lnSpc>
                <a:spcPct val="100000"/>
              </a:lnSpc>
              <a:spcBef>
                <a:spcPts val="1000"/>
              </a:spcBef>
              <a:spcAft>
                <a:spcPts val="0"/>
              </a:spcAft>
              <a:buClr>
                <a:schemeClr val="dk2"/>
              </a:buClr>
              <a:buSzPts val="2800"/>
              <a:buFont typeface="Arial"/>
              <a:buChar char="•"/>
              <a:defRPr kumimoji="0" sz="2800" kern="1200">
                <a:solidFill>
                  <a:schemeClr val="dk2"/>
                </a:solidFill>
                <a:latin typeface="Arial"/>
                <a:ea typeface="Arial"/>
                <a:cs typeface="Arial"/>
                <a:sym typeface="Arial"/>
              </a:defRPr>
            </a:lvl1pPr>
            <a:lvl2pPr marL="914400" lvl="1" indent="-228600" algn="l" rtl="0" eaLnBrk="1" latinLnBrk="0" hangingPunct="1">
              <a:lnSpc>
                <a:spcPct val="90000"/>
              </a:lnSpc>
              <a:spcBef>
                <a:spcPts val="500"/>
              </a:spcBef>
              <a:spcAft>
                <a:spcPts val="0"/>
              </a:spcAft>
              <a:buClr>
                <a:schemeClr val="lt1"/>
              </a:buClr>
              <a:buSzPts val="2400"/>
              <a:buFont typeface="Wingdings 2"/>
              <a:buNone/>
              <a:defRPr kumimoji="0" sz="2400" kern="1200">
                <a:solidFill>
                  <a:schemeClr val="lt1"/>
                </a:solidFill>
                <a:latin typeface="Arial"/>
                <a:ea typeface="Arial"/>
                <a:cs typeface="Arial"/>
                <a:sym typeface="Arial"/>
              </a:defRPr>
            </a:lvl2pPr>
            <a:lvl3pPr marL="1371600" lvl="2" indent="-228600" algn="l" rtl="0" eaLnBrk="1" latinLnBrk="0" hangingPunct="1">
              <a:lnSpc>
                <a:spcPct val="90000"/>
              </a:lnSpc>
              <a:spcBef>
                <a:spcPts val="500"/>
              </a:spcBef>
              <a:spcAft>
                <a:spcPts val="0"/>
              </a:spcAft>
              <a:buClr>
                <a:schemeClr val="lt1"/>
              </a:buClr>
              <a:buSzPts val="2000"/>
              <a:buFont typeface="Wingdings 2"/>
              <a:buNone/>
              <a:defRPr kumimoji="0" sz="2000" kern="1200">
                <a:solidFill>
                  <a:schemeClr val="lt1"/>
                </a:solidFill>
                <a:latin typeface="Arial"/>
                <a:ea typeface="Arial"/>
                <a:cs typeface="Arial"/>
                <a:sym typeface="Arial"/>
              </a:defRPr>
            </a:lvl3pPr>
            <a:lvl4pPr marL="1828800" lvl="3" indent="-228600" algn="l" rtl="0" eaLnBrk="1" latinLnBrk="0" hangingPunct="1">
              <a:lnSpc>
                <a:spcPct val="90000"/>
              </a:lnSpc>
              <a:spcBef>
                <a:spcPts val="500"/>
              </a:spcBef>
              <a:spcAft>
                <a:spcPts val="0"/>
              </a:spcAft>
              <a:buClr>
                <a:schemeClr val="lt1"/>
              </a:buClr>
              <a:buSzPts val="1800"/>
              <a:buFont typeface="Wingdings 2"/>
              <a:buNone/>
              <a:defRPr kumimoji="0" sz="2000" kern="1200">
                <a:solidFill>
                  <a:schemeClr val="lt1"/>
                </a:solidFill>
                <a:latin typeface="Arial"/>
                <a:ea typeface="Arial"/>
                <a:cs typeface="Arial"/>
                <a:sym typeface="Arial"/>
              </a:defRPr>
            </a:lvl4pPr>
            <a:lvl5pPr marL="2286000" lvl="4" indent="-228600" algn="l" rtl="0" eaLnBrk="1" latinLnBrk="0" hangingPunct="1">
              <a:lnSpc>
                <a:spcPct val="90000"/>
              </a:lnSpc>
              <a:spcBef>
                <a:spcPts val="500"/>
              </a:spcBef>
              <a:spcAft>
                <a:spcPts val="0"/>
              </a:spcAft>
              <a:buClr>
                <a:schemeClr val="lt1"/>
              </a:buClr>
              <a:buSzPts val="1800"/>
              <a:buFontTx/>
              <a:buNone/>
              <a:defRPr kumimoji="0" sz="2000" kern="1200">
                <a:solidFill>
                  <a:schemeClr val="lt1"/>
                </a:solidFill>
                <a:latin typeface="Arial"/>
                <a:ea typeface="Arial"/>
                <a:cs typeface="Arial"/>
                <a:sym typeface="Arial"/>
              </a:defRPr>
            </a:lvl5pPr>
            <a:lvl6pPr marL="2743200" lvl="5" indent="-342900" algn="l" rtl="0" eaLnBrk="1" latinLnBrk="0" hangingPunct="1">
              <a:lnSpc>
                <a:spcPct val="90000"/>
              </a:lnSpc>
              <a:spcBef>
                <a:spcPts val="500"/>
              </a:spcBef>
              <a:spcAft>
                <a:spcPts val="0"/>
              </a:spcAft>
              <a:buClr>
                <a:schemeClr val="dk1"/>
              </a:buClr>
              <a:buSzPts val="1800"/>
              <a:buChar char="•"/>
              <a:defRPr kumimoji="0" sz="1800" kern="1200" baseline="0">
                <a:solidFill>
                  <a:schemeClr val="tx1"/>
                </a:solidFill>
                <a:latin typeface="+mn-lt"/>
                <a:ea typeface="+mn-ea"/>
                <a:cs typeface="+mn-cs"/>
              </a:defRPr>
            </a:lvl6pPr>
            <a:lvl7pPr marL="3200400" lvl="6"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7pPr>
            <a:lvl8pPr marL="3657600" lvl="7"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8pPr>
            <a:lvl9pPr marL="4114800" lvl="8" indent="-342900" algn="l" rtl="0" eaLnBrk="1" latinLnBrk="0" hangingPunct="1">
              <a:lnSpc>
                <a:spcPct val="90000"/>
              </a:lnSpc>
              <a:spcBef>
                <a:spcPts val="500"/>
              </a:spcBef>
              <a:spcAft>
                <a:spcPts val="0"/>
              </a:spcAft>
              <a:buClr>
                <a:schemeClr val="dk1"/>
              </a:buClr>
              <a:buSzPts val="1800"/>
              <a:buFont typeface="Arial" panose="020B0604020202020204" pitchFamily="34" charset="0"/>
              <a:buChar char="•"/>
              <a:defRPr kumimoji="0" sz="1800" kern="1200">
                <a:solidFill>
                  <a:schemeClr val="tx1"/>
                </a:solidFill>
                <a:latin typeface="+mn-lt"/>
                <a:ea typeface="+mn-ea"/>
                <a:cs typeface="+mn-cs"/>
              </a:defRPr>
            </a:lvl9pPr>
          </a:lstStyle>
          <a:p>
            <a:pPr>
              <a:spcBef>
                <a:spcPts val="1200"/>
              </a:spcBef>
            </a:pPr>
            <a:r>
              <a:rPr lang="en-US" sz="2400" b="1" dirty="0">
                <a:solidFill>
                  <a:schemeClr val="tx1"/>
                </a:solidFill>
              </a:rPr>
              <a:t>Covers:  </a:t>
            </a:r>
            <a:r>
              <a:rPr lang="en-US" sz="2400" dirty="0">
                <a:solidFill>
                  <a:schemeClr val="tx1"/>
                </a:solidFill>
              </a:rPr>
              <a:t>Individual Officers &amp; Employees for </a:t>
            </a:r>
            <a:r>
              <a:rPr lang="en-US" sz="2400" u="sng" dirty="0">
                <a:solidFill>
                  <a:schemeClr val="tx1"/>
                </a:solidFill>
              </a:rPr>
              <a:t>Faithful Performance</a:t>
            </a:r>
            <a:r>
              <a:rPr lang="en-US" sz="2400" dirty="0">
                <a:solidFill>
                  <a:schemeClr val="tx1"/>
                </a:solidFill>
              </a:rPr>
              <a:t>;</a:t>
            </a:r>
          </a:p>
          <a:p>
            <a:pPr>
              <a:spcBef>
                <a:spcPts val="1200"/>
              </a:spcBef>
            </a:pPr>
            <a:r>
              <a:rPr lang="en-US" sz="2400" b="1" dirty="0">
                <a:solidFill>
                  <a:schemeClr val="tx1"/>
                </a:solidFill>
              </a:rPr>
              <a:t>Reimbursement of Lost Funds &amp; some audit expenses;</a:t>
            </a:r>
          </a:p>
          <a:p>
            <a:pPr>
              <a:spcBef>
                <a:spcPts val="1200"/>
              </a:spcBef>
            </a:pPr>
            <a:r>
              <a:rPr lang="en-US" sz="2400" b="1" dirty="0">
                <a:solidFill>
                  <a:schemeClr val="tx1"/>
                </a:solidFill>
              </a:rPr>
              <a:t>Legal:  </a:t>
            </a:r>
            <a:r>
              <a:rPr lang="en-US" sz="2400" dirty="0">
                <a:solidFill>
                  <a:schemeClr val="tx1"/>
                </a:solidFill>
              </a:rPr>
              <a:t>May require prosecution</a:t>
            </a:r>
            <a:endParaRPr lang="en-US" sz="2400" b="1" dirty="0">
              <a:solidFill>
                <a:schemeClr val="tx1"/>
              </a:solidFill>
            </a:endParaRPr>
          </a:p>
          <a:p>
            <a:r>
              <a:rPr lang="en-US" sz="2400" b="1" dirty="0">
                <a:solidFill>
                  <a:schemeClr val="tx1"/>
                </a:solidFill>
              </a:rPr>
              <a:t>Limits:</a:t>
            </a:r>
            <a:r>
              <a:rPr lang="en-US" sz="2400" dirty="0">
                <a:solidFill>
                  <a:schemeClr val="tx1"/>
                </a:solidFill>
              </a:rPr>
              <a:t>  First $5,000 provided by IAFF, increased limits available up to $500,000 at Local’s cost;</a:t>
            </a:r>
          </a:p>
          <a:p>
            <a:r>
              <a:rPr lang="en-US" sz="2400" b="1" dirty="0">
                <a:solidFill>
                  <a:schemeClr val="tx1"/>
                </a:solidFill>
              </a:rPr>
              <a:t>3-Year Term:  </a:t>
            </a:r>
            <a:r>
              <a:rPr lang="en-US" sz="2400" dirty="0">
                <a:solidFill>
                  <a:schemeClr val="tx1"/>
                </a:solidFill>
              </a:rPr>
              <a:t>4/1/23-26</a:t>
            </a:r>
          </a:p>
          <a:p>
            <a:pPr marL="50800" indent="0">
              <a:buNone/>
            </a:pPr>
            <a:endParaRPr lang="en-US" sz="2400" dirty="0">
              <a:solidFill>
                <a:schemeClr val="tx1"/>
              </a:solidFill>
            </a:endParaRPr>
          </a:p>
          <a:p>
            <a:pPr marL="274320" lvl="1" indent="0"/>
            <a:endParaRPr lang="en-US" sz="1800" b="1" dirty="0">
              <a:solidFill>
                <a:schemeClr val="tx1"/>
              </a:solidFill>
              <a:latin typeface="Cambria" panose="02040503050406030204" pitchFamily="18" charset="0"/>
            </a:endParaRPr>
          </a:p>
          <a:p>
            <a:pPr indent="-457200"/>
            <a:endParaRPr lang="en-US" dirty="0"/>
          </a:p>
        </p:txBody>
      </p:sp>
      <p:sp>
        <p:nvSpPr>
          <p:cNvPr id="3" name="Text Placeholder 7">
            <a:extLst>
              <a:ext uri="{FF2B5EF4-FFF2-40B4-BE49-F238E27FC236}">
                <a16:creationId xmlns:a16="http://schemas.microsoft.com/office/drawing/2014/main" id="{943041E6-6C01-92E0-6DFF-BC28A32DE827}"/>
              </a:ext>
            </a:extLst>
          </p:cNvPr>
          <p:cNvSpPr txBox="1">
            <a:spLocks/>
          </p:cNvSpPr>
          <p:nvPr/>
        </p:nvSpPr>
        <p:spPr>
          <a:xfrm>
            <a:off x="429893" y="1295401"/>
            <a:ext cx="5830529" cy="762000"/>
          </a:xfrm>
          <a:prstGeom prst="rect">
            <a:avLst/>
          </a:prstGeom>
          <a:noFill/>
          <a:ln>
            <a:noFill/>
          </a:ln>
        </p:spPr>
        <p:txBody>
          <a:bodyPr spcFirstLastPara="1" wrap="square" lIns="91425" tIns="45700" rIns="91425" bIns="45700" anchor="t" anchorCtr="0">
            <a:noAutofit/>
          </a:bodyPr>
          <a:lstStyle>
            <a:lvl1pPr marL="457200" lvl="0" indent="-406400" algn="l" rtl="0" eaLnBrk="1" latinLnBrk="0" hangingPunct="1">
              <a:lnSpc>
                <a:spcPct val="100000"/>
              </a:lnSpc>
              <a:spcBef>
                <a:spcPts val="1000"/>
              </a:spcBef>
              <a:spcAft>
                <a:spcPts val="0"/>
              </a:spcAft>
              <a:buClr>
                <a:schemeClr val="dk2"/>
              </a:buClr>
              <a:buSzPts val="2800"/>
              <a:buFont typeface="Arial"/>
              <a:buChar char="•"/>
              <a:defRPr kumimoji="0" sz="2800" kern="1200">
                <a:solidFill>
                  <a:schemeClr val="dk2"/>
                </a:solidFill>
                <a:latin typeface="Arial"/>
                <a:ea typeface="Arial"/>
                <a:cs typeface="Arial"/>
                <a:sym typeface="Arial"/>
              </a:defRPr>
            </a:lvl1pPr>
            <a:lvl2pPr marL="914400" lvl="1" indent="-228600" algn="l" rtl="0" eaLnBrk="1" latinLnBrk="0" hangingPunct="1">
              <a:lnSpc>
                <a:spcPct val="90000"/>
              </a:lnSpc>
              <a:spcBef>
                <a:spcPts val="500"/>
              </a:spcBef>
              <a:spcAft>
                <a:spcPts val="0"/>
              </a:spcAft>
              <a:buClr>
                <a:schemeClr val="lt1"/>
              </a:buClr>
              <a:buSzPts val="2400"/>
              <a:buFont typeface="Wingdings 2"/>
              <a:buNone/>
              <a:defRPr kumimoji="0" sz="2400" kern="1200">
                <a:solidFill>
                  <a:schemeClr val="lt1"/>
                </a:solidFill>
                <a:latin typeface="Arial"/>
                <a:ea typeface="Arial"/>
                <a:cs typeface="Arial"/>
                <a:sym typeface="Arial"/>
              </a:defRPr>
            </a:lvl2pPr>
            <a:lvl3pPr marL="1371600" lvl="2" indent="-228600" algn="l" rtl="0" eaLnBrk="1" latinLnBrk="0" hangingPunct="1">
              <a:lnSpc>
                <a:spcPct val="90000"/>
              </a:lnSpc>
              <a:spcBef>
                <a:spcPts val="500"/>
              </a:spcBef>
              <a:spcAft>
                <a:spcPts val="0"/>
              </a:spcAft>
              <a:buClr>
                <a:schemeClr val="lt1"/>
              </a:buClr>
              <a:buSzPts val="2000"/>
              <a:buFont typeface="Wingdings 2"/>
              <a:buNone/>
              <a:defRPr kumimoji="0" sz="2000" kern="1200">
                <a:solidFill>
                  <a:schemeClr val="lt1"/>
                </a:solidFill>
                <a:latin typeface="Arial"/>
                <a:ea typeface="Arial"/>
                <a:cs typeface="Arial"/>
                <a:sym typeface="Arial"/>
              </a:defRPr>
            </a:lvl3pPr>
            <a:lvl4pPr marL="1828800" lvl="3" indent="-228600" algn="l" rtl="0" eaLnBrk="1" latinLnBrk="0" hangingPunct="1">
              <a:lnSpc>
                <a:spcPct val="90000"/>
              </a:lnSpc>
              <a:spcBef>
                <a:spcPts val="500"/>
              </a:spcBef>
              <a:spcAft>
                <a:spcPts val="0"/>
              </a:spcAft>
              <a:buClr>
                <a:schemeClr val="lt1"/>
              </a:buClr>
              <a:buSzPts val="1800"/>
              <a:buFont typeface="Wingdings 2"/>
              <a:buNone/>
              <a:defRPr kumimoji="0" sz="2000" kern="1200">
                <a:solidFill>
                  <a:schemeClr val="lt1"/>
                </a:solidFill>
                <a:latin typeface="Arial"/>
                <a:ea typeface="Arial"/>
                <a:cs typeface="Arial"/>
                <a:sym typeface="Arial"/>
              </a:defRPr>
            </a:lvl4pPr>
            <a:lvl5pPr marL="2286000" lvl="4" indent="-228600" algn="l" rtl="0" eaLnBrk="1" latinLnBrk="0" hangingPunct="1">
              <a:lnSpc>
                <a:spcPct val="90000"/>
              </a:lnSpc>
              <a:spcBef>
                <a:spcPts val="500"/>
              </a:spcBef>
              <a:spcAft>
                <a:spcPts val="0"/>
              </a:spcAft>
              <a:buClr>
                <a:schemeClr val="lt1"/>
              </a:buClr>
              <a:buSzPts val="1800"/>
              <a:buFontTx/>
              <a:buNone/>
              <a:defRPr kumimoji="0" sz="2000" kern="1200">
                <a:solidFill>
                  <a:schemeClr val="lt1"/>
                </a:solidFill>
                <a:latin typeface="Arial"/>
                <a:ea typeface="Arial"/>
                <a:cs typeface="Arial"/>
                <a:sym typeface="Arial"/>
              </a:defRPr>
            </a:lvl5pPr>
            <a:lvl6pPr marL="2743200" lvl="5" indent="-342900" algn="l" rtl="0" eaLnBrk="1" latinLnBrk="0" hangingPunct="1">
              <a:lnSpc>
                <a:spcPct val="90000"/>
              </a:lnSpc>
              <a:spcBef>
                <a:spcPts val="500"/>
              </a:spcBef>
              <a:spcAft>
                <a:spcPts val="0"/>
              </a:spcAft>
              <a:buClr>
                <a:schemeClr val="dk1"/>
              </a:buClr>
              <a:buSzPts val="1800"/>
              <a:buChar char="•"/>
              <a:defRPr kumimoji="0" sz="1800" kern="1200" baseline="0">
                <a:solidFill>
                  <a:schemeClr val="tx1"/>
                </a:solidFill>
                <a:latin typeface="+mn-lt"/>
                <a:ea typeface="+mn-ea"/>
                <a:cs typeface="+mn-cs"/>
              </a:defRPr>
            </a:lvl6pPr>
            <a:lvl7pPr marL="3200400" lvl="6"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7pPr>
            <a:lvl8pPr marL="3657600" lvl="7"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8pPr>
            <a:lvl9pPr marL="4114800" lvl="8" indent="-342900" algn="l" rtl="0" eaLnBrk="1" latinLnBrk="0" hangingPunct="1">
              <a:lnSpc>
                <a:spcPct val="90000"/>
              </a:lnSpc>
              <a:spcBef>
                <a:spcPts val="500"/>
              </a:spcBef>
              <a:spcAft>
                <a:spcPts val="0"/>
              </a:spcAft>
              <a:buClr>
                <a:schemeClr val="dk1"/>
              </a:buClr>
              <a:buSzPts val="1800"/>
              <a:buFont typeface="Arial" panose="020B0604020202020204" pitchFamily="34" charset="0"/>
              <a:buChar char="•"/>
              <a:defRPr kumimoji="0" sz="1800" kern="1200">
                <a:solidFill>
                  <a:schemeClr val="tx1"/>
                </a:solidFill>
                <a:latin typeface="+mn-lt"/>
                <a:ea typeface="+mn-ea"/>
                <a:cs typeface="+mn-cs"/>
              </a:defRPr>
            </a:lvl9pPr>
          </a:lstStyle>
          <a:p>
            <a:pPr marL="50800" indent="0">
              <a:buNone/>
            </a:pPr>
            <a:r>
              <a:rPr lang="en-US" u="sng" dirty="0">
                <a:solidFill>
                  <a:schemeClr val="tx1"/>
                </a:solidFill>
              </a:rPr>
              <a:t>Directors &amp; Officers Liability</a:t>
            </a:r>
            <a:r>
              <a:rPr lang="en-US" dirty="0"/>
              <a:t>	</a:t>
            </a:r>
          </a:p>
        </p:txBody>
      </p:sp>
      <p:sp>
        <p:nvSpPr>
          <p:cNvPr id="4" name="Text Placeholder 9">
            <a:extLst>
              <a:ext uri="{FF2B5EF4-FFF2-40B4-BE49-F238E27FC236}">
                <a16:creationId xmlns:a16="http://schemas.microsoft.com/office/drawing/2014/main" id="{4FA2AB8D-DC22-E7AE-5115-ABC9A417F720}"/>
              </a:ext>
            </a:extLst>
          </p:cNvPr>
          <p:cNvSpPr txBox="1">
            <a:spLocks/>
          </p:cNvSpPr>
          <p:nvPr/>
        </p:nvSpPr>
        <p:spPr>
          <a:xfrm>
            <a:off x="6424844" y="1445826"/>
            <a:ext cx="4978400" cy="762000"/>
          </a:xfrm>
          <a:prstGeom prst="rect">
            <a:avLst/>
          </a:prstGeom>
        </p:spPr>
        <p:txBody>
          <a:bodyPr/>
          <a:lst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a:lstStyle>
          <a:p>
            <a:pPr marL="0" indent="0">
              <a:buNone/>
            </a:pPr>
            <a:r>
              <a:rPr lang="en-US" sz="2800" u="sng" dirty="0">
                <a:latin typeface="Arial" panose="020B0604020202020204" pitchFamily="34" charset="0"/>
                <a:cs typeface="Arial" panose="020B0604020202020204" pitchFamily="34" charset="0"/>
              </a:rPr>
              <a:t>Labor Organization Bond</a:t>
            </a:r>
          </a:p>
        </p:txBody>
      </p:sp>
    </p:spTree>
    <p:extLst>
      <p:ext uri="{BB962C8B-B14F-4D97-AF65-F5344CB8AC3E}">
        <p14:creationId xmlns:p14="http://schemas.microsoft.com/office/powerpoint/2010/main" val="2579764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121" name="Google Shape;121;p26"/>
          <p:cNvSpPr txBox="1">
            <a:spLocks noGrp="1"/>
          </p:cNvSpPr>
          <p:nvPr>
            <p:ph type="body" idx="1"/>
          </p:nvPr>
        </p:nvSpPr>
        <p:spPr>
          <a:xfrm>
            <a:off x="436014" y="1960130"/>
            <a:ext cx="5659986" cy="3735773"/>
          </a:xfrm>
          <a:prstGeom prst="rect">
            <a:avLst/>
          </a:prstGeom>
          <a:noFill/>
          <a:ln>
            <a:noFill/>
          </a:ln>
        </p:spPr>
        <p:txBody>
          <a:bodyPr spcFirstLastPara="1" wrap="square" lIns="91425" tIns="45700" rIns="91425" bIns="45700" anchor="t" anchorCtr="0">
            <a:noAutofit/>
          </a:bodyPr>
          <a:lstStyle/>
          <a:p>
            <a:pPr marL="342900" indent="-342900">
              <a:buFont typeface="Arial" panose="020B0604020202020204" pitchFamily="34" charset="0"/>
              <a:buChar char="•"/>
            </a:pPr>
            <a:r>
              <a:rPr lang="en-US" sz="2400" b="1" dirty="0">
                <a:solidFill>
                  <a:schemeClr val="tx1"/>
                </a:solidFill>
              </a:rPr>
              <a:t>Policy between the individual and Schoenfeld/Markel</a:t>
            </a:r>
          </a:p>
          <a:p>
            <a:pPr marL="342900" indent="-342900">
              <a:buFont typeface="Arial" panose="020B0604020202020204" pitchFamily="34" charset="0"/>
              <a:buChar char="•"/>
            </a:pPr>
            <a:endParaRPr lang="en-US" sz="2400" b="1" dirty="0">
              <a:solidFill>
                <a:schemeClr val="tx1"/>
              </a:solidFill>
            </a:endParaRPr>
          </a:p>
          <a:p>
            <a:pPr marL="342900" indent="-342900">
              <a:buFont typeface="Arial" panose="020B0604020202020204" pitchFamily="34" charset="0"/>
              <a:buChar char="•"/>
            </a:pPr>
            <a:r>
              <a:rPr lang="en-US" sz="2400" b="1" dirty="0">
                <a:solidFill>
                  <a:schemeClr val="tx1"/>
                </a:solidFill>
              </a:rPr>
              <a:t>Program under the IAFF FC</a:t>
            </a:r>
            <a:endParaRPr lang="en-US" sz="2400" dirty="0">
              <a:solidFill>
                <a:schemeClr val="tx1"/>
              </a:solidFill>
            </a:endParaRPr>
          </a:p>
          <a:p>
            <a:endParaRPr lang="en-US" sz="2400" dirty="0">
              <a:solidFill>
                <a:schemeClr val="tx1"/>
              </a:solidFill>
            </a:endParaRPr>
          </a:p>
          <a:p>
            <a:pPr marL="274320" lvl="1" indent="0">
              <a:buNone/>
            </a:pPr>
            <a:endParaRPr lang="en-US" sz="1800" b="1" dirty="0">
              <a:solidFill>
                <a:schemeClr val="tx1"/>
              </a:solidFill>
              <a:latin typeface="Cambria" panose="02040503050406030204" pitchFamily="18" charset="0"/>
            </a:endParaRPr>
          </a:p>
          <a:p>
            <a:pPr marL="457200" lvl="0" indent="-457200" algn="l" rtl="0">
              <a:lnSpc>
                <a:spcPct val="100000"/>
              </a:lnSpc>
              <a:spcBef>
                <a:spcPts val="1000"/>
              </a:spcBef>
              <a:spcAft>
                <a:spcPts val="0"/>
              </a:spcAft>
              <a:buClr>
                <a:schemeClr val="dk2"/>
              </a:buClr>
              <a:buSzPts val="2800"/>
              <a:buFont typeface="Arial"/>
              <a:buChar char="•"/>
            </a:pPr>
            <a:endParaRPr lang="en-US" dirty="0"/>
          </a:p>
        </p:txBody>
      </p:sp>
      <p:sp>
        <p:nvSpPr>
          <p:cNvPr id="122" name="Google Shape;122;p26"/>
          <p:cNvSpPr txBox="1">
            <a:spLocks noGrp="1"/>
          </p:cNvSpPr>
          <p:nvPr>
            <p:ph type="body" idx="2"/>
          </p:nvPr>
        </p:nvSpPr>
        <p:spPr>
          <a:xfrm>
            <a:off x="647724" y="403938"/>
            <a:ext cx="10059605"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4400" b="1" dirty="0">
                <a:solidFill>
                  <a:srgbClr val="003399"/>
                </a:solidFill>
              </a:rPr>
              <a:t>Union Liability vs. Fidelity Bond</a:t>
            </a:r>
            <a:endParaRPr dirty="0"/>
          </a:p>
        </p:txBody>
      </p:sp>
      <p:sp>
        <p:nvSpPr>
          <p:cNvPr id="2" name="Google Shape;121;p26">
            <a:extLst>
              <a:ext uri="{FF2B5EF4-FFF2-40B4-BE49-F238E27FC236}">
                <a16:creationId xmlns:a16="http://schemas.microsoft.com/office/drawing/2014/main" id="{12825C90-6DE6-8D95-624B-2FE7FD4BB714}"/>
              </a:ext>
            </a:extLst>
          </p:cNvPr>
          <p:cNvSpPr txBox="1">
            <a:spLocks/>
          </p:cNvSpPr>
          <p:nvPr/>
        </p:nvSpPr>
        <p:spPr>
          <a:xfrm>
            <a:off x="6054857" y="1960129"/>
            <a:ext cx="5962060" cy="3735773"/>
          </a:xfrm>
          <a:prstGeom prst="rect">
            <a:avLst/>
          </a:prstGeom>
          <a:noFill/>
          <a:ln>
            <a:noFill/>
          </a:ln>
        </p:spPr>
        <p:txBody>
          <a:bodyPr spcFirstLastPara="1" wrap="square" lIns="91425" tIns="45700" rIns="91425" bIns="45700" anchor="t" anchorCtr="0">
            <a:noAutofit/>
          </a:bodyPr>
          <a:lstStyle>
            <a:lvl1pPr marL="457200" lvl="0" indent="-406400" algn="l" rtl="0" eaLnBrk="1" latinLnBrk="0" hangingPunct="1">
              <a:lnSpc>
                <a:spcPct val="100000"/>
              </a:lnSpc>
              <a:spcBef>
                <a:spcPts val="1000"/>
              </a:spcBef>
              <a:spcAft>
                <a:spcPts val="0"/>
              </a:spcAft>
              <a:buClr>
                <a:schemeClr val="dk2"/>
              </a:buClr>
              <a:buSzPts val="2800"/>
              <a:buFont typeface="Arial"/>
              <a:buChar char="•"/>
              <a:defRPr kumimoji="0" sz="2800" kern="1200">
                <a:solidFill>
                  <a:schemeClr val="dk2"/>
                </a:solidFill>
                <a:latin typeface="Arial"/>
                <a:ea typeface="Arial"/>
                <a:cs typeface="Arial"/>
                <a:sym typeface="Arial"/>
              </a:defRPr>
            </a:lvl1pPr>
            <a:lvl2pPr marL="914400" lvl="1" indent="-228600" algn="l" rtl="0" eaLnBrk="1" latinLnBrk="0" hangingPunct="1">
              <a:lnSpc>
                <a:spcPct val="90000"/>
              </a:lnSpc>
              <a:spcBef>
                <a:spcPts val="500"/>
              </a:spcBef>
              <a:spcAft>
                <a:spcPts val="0"/>
              </a:spcAft>
              <a:buClr>
                <a:schemeClr val="lt1"/>
              </a:buClr>
              <a:buSzPts val="2400"/>
              <a:buFont typeface="Wingdings 2"/>
              <a:buNone/>
              <a:defRPr kumimoji="0" sz="2400" kern="1200">
                <a:solidFill>
                  <a:schemeClr val="lt1"/>
                </a:solidFill>
                <a:latin typeface="Arial"/>
                <a:ea typeface="Arial"/>
                <a:cs typeface="Arial"/>
                <a:sym typeface="Arial"/>
              </a:defRPr>
            </a:lvl2pPr>
            <a:lvl3pPr marL="1371600" lvl="2" indent="-228600" algn="l" rtl="0" eaLnBrk="1" latinLnBrk="0" hangingPunct="1">
              <a:lnSpc>
                <a:spcPct val="90000"/>
              </a:lnSpc>
              <a:spcBef>
                <a:spcPts val="500"/>
              </a:spcBef>
              <a:spcAft>
                <a:spcPts val="0"/>
              </a:spcAft>
              <a:buClr>
                <a:schemeClr val="lt1"/>
              </a:buClr>
              <a:buSzPts val="2000"/>
              <a:buFont typeface="Wingdings 2"/>
              <a:buNone/>
              <a:defRPr kumimoji="0" sz="2000" kern="1200">
                <a:solidFill>
                  <a:schemeClr val="lt1"/>
                </a:solidFill>
                <a:latin typeface="Arial"/>
                <a:ea typeface="Arial"/>
                <a:cs typeface="Arial"/>
                <a:sym typeface="Arial"/>
              </a:defRPr>
            </a:lvl3pPr>
            <a:lvl4pPr marL="1828800" lvl="3" indent="-228600" algn="l" rtl="0" eaLnBrk="1" latinLnBrk="0" hangingPunct="1">
              <a:lnSpc>
                <a:spcPct val="90000"/>
              </a:lnSpc>
              <a:spcBef>
                <a:spcPts val="500"/>
              </a:spcBef>
              <a:spcAft>
                <a:spcPts val="0"/>
              </a:spcAft>
              <a:buClr>
                <a:schemeClr val="lt1"/>
              </a:buClr>
              <a:buSzPts val="1800"/>
              <a:buFont typeface="Wingdings 2"/>
              <a:buNone/>
              <a:defRPr kumimoji="0" sz="2000" kern="1200">
                <a:solidFill>
                  <a:schemeClr val="lt1"/>
                </a:solidFill>
                <a:latin typeface="Arial"/>
                <a:ea typeface="Arial"/>
                <a:cs typeface="Arial"/>
                <a:sym typeface="Arial"/>
              </a:defRPr>
            </a:lvl4pPr>
            <a:lvl5pPr marL="2286000" lvl="4" indent="-228600" algn="l" rtl="0" eaLnBrk="1" latinLnBrk="0" hangingPunct="1">
              <a:lnSpc>
                <a:spcPct val="90000"/>
              </a:lnSpc>
              <a:spcBef>
                <a:spcPts val="500"/>
              </a:spcBef>
              <a:spcAft>
                <a:spcPts val="0"/>
              </a:spcAft>
              <a:buClr>
                <a:schemeClr val="lt1"/>
              </a:buClr>
              <a:buSzPts val="1800"/>
              <a:buFontTx/>
              <a:buNone/>
              <a:defRPr kumimoji="0" sz="2000" kern="1200">
                <a:solidFill>
                  <a:schemeClr val="lt1"/>
                </a:solidFill>
                <a:latin typeface="Arial"/>
                <a:ea typeface="Arial"/>
                <a:cs typeface="Arial"/>
                <a:sym typeface="Arial"/>
              </a:defRPr>
            </a:lvl5pPr>
            <a:lvl6pPr marL="2743200" lvl="5" indent="-342900" algn="l" rtl="0" eaLnBrk="1" latinLnBrk="0" hangingPunct="1">
              <a:lnSpc>
                <a:spcPct val="90000"/>
              </a:lnSpc>
              <a:spcBef>
                <a:spcPts val="500"/>
              </a:spcBef>
              <a:spcAft>
                <a:spcPts val="0"/>
              </a:spcAft>
              <a:buClr>
                <a:schemeClr val="dk1"/>
              </a:buClr>
              <a:buSzPts val="1800"/>
              <a:buChar char="•"/>
              <a:defRPr kumimoji="0" sz="1800" kern="1200" baseline="0">
                <a:solidFill>
                  <a:schemeClr val="tx1"/>
                </a:solidFill>
                <a:latin typeface="+mn-lt"/>
                <a:ea typeface="+mn-ea"/>
                <a:cs typeface="+mn-cs"/>
              </a:defRPr>
            </a:lvl6pPr>
            <a:lvl7pPr marL="3200400" lvl="6"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7pPr>
            <a:lvl8pPr marL="3657600" lvl="7"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8pPr>
            <a:lvl9pPr marL="4114800" lvl="8" indent="-342900" algn="l" rtl="0" eaLnBrk="1" latinLnBrk="0" hangingPunct="1">
              <a:lnSpc>
                <a:spcPct val="90000"/>
              </a:lnSpc>
              <a:spcBef>
                <a:spcPts val="500"/>
              </a:spcBef>
              <a:spcAft>
                <a:spcPts val="0"/>
              </a:spcAft>
              <a:buClr>
                <a:schemeClr val="dk1"/>
              </a:buClr>
              <a:buSzPts val="1800"/>
              <a:buFont typeface="Arial" panose="020B0604020202020204" pitchFamily="34" charset="0"/>
              <a:buChar char="•"/>
              <a:defRPr kumimoji="0" sz="1800" kern="1200">
                <a:solidFill>
                  <a:schemeClr val="tx1"/>
                </a:solidFill>
                <a:latin typeface="+mn-lt"/>
                <a:ea typeface="+mn-ea"/>
                <a:cs typeface="+mn-cs"/>
              </a:defRPr>
            </a:lvl9pPr>
          </a:lstStyle>
          <a:p>
            <a:pPr>
              <a:spcBef>
                <a:spcPts val="1200"/>
              </a:spcBef>
            </a:pPr>
            <a:r>
              <a:rPr lang="en-US" sz="2400" b="1" dirty="0">
                <a:solidFill>
                  <a:schemeClr val="tx1"/>
                </a:solidFill>
              </a:rPr>
              <a:t>Policy between the IAFF and Schoenfeld/Zurich</a:t>
            </a:r>
          </a:p>
          <a:p>
            <a:pPr>
              <a:spcBef>
                <a:spcPts val="1200"/>
              </a:spcBef>
            </a:pPr>
            <a:r>
              <a:rPr lang="en-US" sz="2400" b="1" dirty="0">
                <a:solidFill>
                  <a:schemeClr val="tx1"/>
                </a:solidFill>
              </a:rPr>
              <a:t>First $5,000 provided by IAFF, increased limits available up to $500,000 at Local’s cost </a:t>
            </a:r>
          </a:p>
          <a:p>
            <a:pPr>
              <a:spcBef>
                <a:spcPts val="1200"/>
              </a:spcBef>
            </a:pPr>
            <a:r>
              <a:rPr lang="en-US" sz="2400" b="1" dirty="0">
                <a:solidFill>
                  <a:schemeClr val="tx1"/>
                </a:solidFill>
              </a:rPr>
              <a:t>Article VI, Section 6 of the IAFF Constitution and By-Laws makes it clear that bonding of affiliates is under the purview of the General Secretary-Treasurer and the Board of Trustees. </a:t>
            </a:r>
          </a:p>
          <a:p>
            <a:pPr marL="50800" indent="0">
              <a:buNone/>
            </a:pPr>
            <a:endParaRPr lang="en-US" sz="2400" dirty="0">
              <a:solidFill>
                <a:schemeClr val="tx1"/>
              </a:solidFill>
            </a:endParaRPr>
          </a:p>
          <a:p>
            <a:pPr marL="274320" lvl="1" indent="0"/>
            <a:endParaRPr lang="en-US" sz="1800" b="1" dirty="0">
              <a:solidFill>
                <a:schemeClr val="tx1"/>
              </a:solidFill>
              <a:latin typeface="Cambria" panose="02040503050406030204" pitchFamily="18" charset="0"/>
            </a:endParaRPr>
          </a:p>
          <a:p>
            <a:pPr indent="-457200"/>
            <a:endParaRPr lang="en-US" dirty="0"/>
          </a:p>
        </p:txBody>
      </p:sp>
      <p:sp>
        <p:nvSpPr>
          <p:cNvPr id="3" name="Text Placeholder 7">
            <a:extLst>
              <a:ext uri="{FF2B5EF4-FFF2-40B4-BE49-F238E27FC236}">
                <a16:creationId xmlns:a16="http://schemas.microsoft.com/office/drawing/2014/main" id="{943041E6-6C01-92E0-6DFF-BC28A32DE827}"/>
              </a:ext>
            </a:extLst>
          </p:cNvPr>
          <p:cNvSpPr txBox="1">
            <a:spLocks/>
          </p:cNvSpPr>
          <p:nvPr/>
        </p:nvSpPr>
        <p:spPr>
          <a:xfrm>
            <a:off x="429893" y="1295401"/>
            <a:ext cx="5830529" cy="762000"/>
          </a:xfrm>
          <a:prstGeom prst="rect">
            <a:avLst/>
          </a:prstGeom>
          <a:noFill/>
          <a:ln>
            <a:noFill/>
          </a:ln>
        </p:spPr>
        <p:txBody>
          <a:bodyPr spcFirstLastPara="1" wrap="square" lIns="91425" tIns="45700" rIns="91425" bIns="45700" anchor="t" anchorCtr="0">
            <a:noAutofit/>
          </a:bodyPr>
          <a:lstStyle>
            <a:lvl1pPr marL="457200" lvl="0" indent="-406400" algn="l" rtl="0" eaLnBrk="1" latinLnBrk="0" hangingPunct="1">
              <a:lnSpc>
                <a:spcPct val="100000"/>
              </a:lnSpc>
              <a:spcBef>
                <a:spcPts val="1000"/>
              </a:spcBef>
              <a:spcAft>
                <a:spcPts val="0"/>
              </a:spcAft>
              <a:buClr>
                <a:schemeClr val="dk2"/>
              </a:buClr>
              <a:buSzPts val="2800"/>
              <a:buFont typeface="Arial"/>
              <a:buChar char="•"/>
              <a:defRPr kumimoji="0" sz="2800" kern="1200">
                <a:solidFill>
                  <a:schemeClr val="dk2"/>
                </a:solidFill>
                <a:latin typeface="Arial"/>
                <a:ea typeface="Arial"/>
                <a:cs typeface="Arial"/>
                <a:sym typeface="Arial"/>
              </a:defRPr>
            </a:lvl1pPr>
            <a:lvl2pPr marL="914400" lvl="1" indent="-228600" algn="l" rtl="0" eaLnBrk="1" latinLnBrk="0" hangingPunct="1">
              <a:lnSpc>
                <a:spcPct val="90000"/>
              </a:lnSpc>
              <a:spcBef>
                <a:spcPts val="500"/>
              </a:spcBef>
              <a:spcAft>
                <a:spcPts val="0"/>
              </a:spcAft>
              <a:buClr>
                <a:schemeClr val="lt1"/>
              </a:buClr>
              <a:buSzPts val="2400"/>
              <a:buFont typeface="Wingdings 2"/>
              <a:buNone/>
              <a:defRPr kumimoji="0" sz="2400" kern="1200">
                <a:solidFill>
                  <a:schemeClr val="lt1"/>
                </a:solidFill>
                <a:latin typeface="Arial"/>
                <a:ea typeface="Arial"/>
                <a:cs typeface="Arial"/>
                <a:sym typeface="Arial"/>
              </a:defRPr>
            </a:lvl2pPr>
            <a:lvl3pPr marL="1371600" lvl="2" indent="-228600" algn="l" rtl="0" eaLnBrk="1" latinLnBrk="0" hangingPunct="1">
              <a:lnSpc>
                <a:spcPct val="90000"/>
              </a:lnSpc>
              <a:spcBef>
                <a:spcPts val="500"/>
              </a:spcBef>
              <a:spcAft>
                <a:spcPts val="0"/>
              </a:spcAft>
              <a:buClr>
                <a:schemeClr val="lt1"/>
              </a:buClr>
              <a:buSzPts val="2000"/>
              <a:buFont typeface="Wingdings 2"/>
              <a:buNone/>
              <a:defRPr kumimoji="0" sz="2000" kern="1200">
                <a:solidFill>
                  <a:schemeClr val="lt1"/>
                </a:solidFill>
                <a:latin typeface="Arial"/>
                <a:ea typeface="Arial"/>
                <a:cs typeface="Arial"/>
                <a:sym typeface="Arial"/>
              </a:defRPr>
            </a:lvl3pPr>
            <a:lvl4pPr marL="1828800" lvl="3" indent="-228600" algn="l" rtl="0" eaLnBrk="1" latinLnBrk="0" hangingPunct="1">
              <a:lnSpc>
                <a:spcPct val="90000"/>
              </a:lnSpc>
              <a:spcBef>
                <a:spcPts val="500"/>
              </a:spcBef>
              <a:spcAft>
                <a:spcPts val="0"/>
              </a:spcAft>
              <a:buClr>
                <a:schemeClr val="lt1"/>
              </a:buClr>
              <a:buSzPts val="1800"/>
              <a:buFont typeface="Wingdings 2"/>
              <a:buNone/>
              <a:defRPr kumimoji="0" sz="2000" kern="1200">
                <a:solidFill>
                  <a:schemeClr val="lt1"/>
                </a:solidFill>
                <a:latin typeface="Arial"/>
                <a:ea typeface="Arial"/>
                <a:cs typeface="Arial"/>
                <a:sym typeface="Arial"/>
              </a:defRPr>
            </a:lvl4pPr>
            <a:lvl5pPr marL="2286000" lvl="4" indent="-228600" algn="l" rtl="0" eaLnBrk="1" latinLnBrk="0" hangingPunct="1">
              <a:lnSpc>
                <a:spcPct val="90000"/>
              </a:lnSpc>
              <a:spcBef>
                <a:spcPts val="500"/>
              </a:spcBef>
              <a:spcAft>
                <a:spcPts val="0"/>
              </a:spcAft>
              <a:buClr>
                <a:schemeClr val="lt1"/>
              </a:buClr>
              <a:buSzPts val="1800"/>
              <a:buFontTx/>
              <a:buNone/>
              <a:defRPr kumimoji="0" sz="2000" kern="1200">
                <a:solidFill>
                  <a:schemeClr val="lt1"/>
                </a:solidFill>
                <a:latin typeface="Arial"/>
                <a:ea typeface="Arial"/>
                <a:cs typeface="Arial"/>
                <a:sym typeface="Arial"/>
              </a:defRPr>
            </a:lvl5pPr>
            <a:lvl6pPr marL="2743200" lvl="5" indent="-342900" algn="l" rtl="0" eaLnBrk="1" latinLnBrk="0" hangingPunct="1">
              <a:lnSpc>
                <a:spcPct val="90000"/>
              </a:lnSpc>
              <a:spcBef>
                <a:spcPts val="500"/>
              </a:spcBef>
              <a:spcAft>
                <a:spcPts val="0"/>
              </a:spcAft>
              <a:buClr>
                <a:schemeClr val="dk1"/>
              </a:buClr>
              <a:buSzPts val="1800"/>
              <a:buChar char="•"/>
              <a:defRPr kumimoji="0" sz="1800" kern="1200" baseline="0">
                <a:solidFill>
                  <a:schemeClr val="tx1"/>
                </a:solidFill>
                <a:latin typeface="+mn-lt"/>
                <a:ea typeface="+mn-ea"/>
                <a:cs typeface="+mn-cs"/>
              </a:defRPr>
            </a:lvl6pPr>
            <a:lvl7pPr marL="3200400" lvl="6"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7pPr>
            <a:lvl8pPr marL="3657600" lvl="7" indent="-342900" algn="l" rtl="0" eaLnBrk="1" latinLnBrk="0" hangingPunct="1">
              <a:lnSpc>
                <a:spcPct val="90000"/>
              </a:lnSpc>
              <a:spcBef>
                <a:spcPts val="500"/>
              </a:spcBef>
              <a:spcAft>
                <a:spcPts val="0"/>
              </a:spcAft>
              <a:buClr>
                <a:schemeClr val="dk1"/>
              </a:buClr>
              <a:buSzPts val="1800"/>
              <a:buChar char="•"/>
              <a:defRPr kumimoji="0" sz="1800" kern="1200">
                <a:solidFill>
                  <a:schemeClr val="tx1"/>
                </a:solidFill>
                <a:latin typeface="+mn-lt"/>
                <a:ea typeface="+mn-ea"/>
                <a:cs typeface="+mn-cs"/>
              </a:defRPr>
            </a:lvl8pPr>
            <a:lvl9pPr marL="4114800" lvl="8" indent="-342900" algn="l" rtl="0" eaLnBrk="1" latinLnBrk="0" hangingPunct="1">
              <a:lnSpc>
                <a:spcPct val="90000"/>
              </a:lnSpc>
              <a:spcBef>
                <a:spcPts val="500"/>
              </a:spcBef>
              <a:spcAft>
                <a:spcPts val="0"/>
              </a:spcAft>
              <a:buClr>
                <a:schemeClr val="dk1"/>
              </a:buClr>
              <a:buSzPts val="1800"/>
              <a:buFont typeface="Arial" panose="020B0604020202020204" pitchFamily="34" charset="0"/>
              <a:buChar char="•"/>
              <a:defRPr kumimoji="0" sz="1800" kern="1200">
                <a:solidFill>
                  <a:schemeClr val="tx1"/>
                </a:solidFill>
                <a:latin typeface="+mn-lt"/>
                <a:ea typeface="+mn-ea"/>
                <a:cs typeface="+mn-cs"/>
              </a:defRPr>
            </a:lvl9pPr>
          </a:lstStyle>
          <a:p>
            <a:pPr marL="50800" indent="0">
              <a:buNone/>
            </a:pPr>
            <a:r>
              <a:rPr lang="en-US" u="sng" dirty="0">
                <a:solidFill>
                  <a:schemeClr val="tx1"/>
                </a:solidFill>
              </a:rPr>
              <a:t>Directors &amp; Officers Liability</a:t>
            </a:r>
            <a:r>
              <a:rPr lang="en-US" dirty="0"/>
              <a:t>	</a:t>
            </a:r>
          </a:p>
        </p:txBody>
      </p:sp>
      <p:sp>
        <p:nvSpPr>
          <p:cNvPr id="4" name="Text Placeholder 9">
            <a:extLst>
              <a:ext uri="{FF2B5EF4-FFF2-40B4-BE49-F238E27FC236}">
                <a16:creationId xmlns:a16="http://schemas.microsoft.com/office/drawing/2014/main" id="{4FA2AB8D-DC22-E7AE-5115-ABC9A417F720}"/>
              </a:ext>
            </a:extLst>
          </p:cNvPr>
          <p:cNvSpPr txBox="1">
            <a:spLocks/>
          </p:cNvSpPr>
          <p:nvPr/>
        </p:nvSpPr>
        <p:spPr>
          <a:xfrm>
            <a:off x="6424844" y="1445826"/>
            <a:ext cx="4978400" cy="762000"/>
          </a:xfrm>
          <a:prstGeom prst="rect">
            <a:avLst/>
          </a:prstGeom>
        </p:spPr>
        <p:txBody>
          <a:bodyPr/>
          <a:lst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a:lstStyle>
          <a:p>
            <a:pPr marL="0" indent="0">
              <a:buNone/>
            </a:pPr>
            <a:r>
              <a:rPr lang="en-US" sz="2800" u="sng" dirty="0">
                <a:latin typeface="Arial" panose="020B0604020202020204" pitchFamily="34" charset="0"/>
                <a:cs typeface="Arial" panose="020B0604020202020204" pitchFamily="34" charset="0"/>
              </a:rPr>
              <a:t>Labor Organization Bond</a:t>
            </a:r>
          </a:p>
        </p:txBody>
      </p:sp>
    </p:spTree>
    <p:extLst>
      <p:ext uri="{BB962C8B-B14F-4D97-AF65-F5344CB8AC3E}">
        <p14:creationId xmlns:p14="http://schemas.microsoft.com/office/powerpoint/2010/main" val="397790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238" y="393337"/>
            <a:ext cx="3736535" cy="982662"/>
          </a:xfrm>
        </p:spPr>
        <p:txBody>
          <a:bodyPr>
            <a:noAutofit/>
          </a:bodyPr>
          <a:lstStyle/>
          <a:p>
            <a:r>
              <a:rPr lang="en-US" sz="4800" b="1" dirty="0">
                <a:solidFill>
                  <a:srgbClr val="003399"/>
                </a:solidFill>
                <a:latin typeface="Impact" panose="020B0806030902050204" pitchFamily="34" charset="0"/>
              </a:rPr>
              <a:t>Learn More </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11630764"/>
              </p:ext>
            </p:extLst>
          </p:nvPr>
        </p:nvGraphicFramePr>
        <p:xfrm>
          <a:off x="5041900" y="266700"/>
          <a:ext cx="69088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238" y="1652706"/>
            <a:ext cx="4560861" cy="4170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6020257"/>
            <a:ext cx="3619500" cy="430887"/>
          </a:xfrm>
          <a:prstGeom prst="rect">
            <a:avLst/>
          </a:prstGeom>
          <a:noFill/>
          <a:ln>
            <a:solidFill>
              <a:schemeClr val="bg1"/>
            </a:solidFill>
          </a:ln>
        </p:spPr>
        <p:txBody>
          <a:bodyPr wrap="square" rtlCol="0" anchor="ctr" anchorCtr="1">
            <a:spAutoFit/>
          </a:bodyPr>
          <a:lstStyle/>
          <a:p>
            <a:r>
              <a:rPr lang="en-US" sz="2200" dirty="0">
                <a:solidFill>
                  <a:srgbClr val="003399"/>
                </a:solidFill>
                <a:latin typeface="+mj-lt"/>
                <a:hlinkClick r:id="rId8"/>
              </a:rPr>
              <a:t>www.schoenfeldins.com/iaff</a:t>
            </a:r>
            <a:r>
              <a:rPr lang="en-US" dirty="0"/>
              <a:t> </a:t>
            </a:r>
          </a:p>
        </p:txBody>
      </p:sp>
      <p:sp>
        <p:nvSpPr>
          <p:cNvPr id="4" name="TextBox 3"/>
          <p:cNvSpPr txBox="1"/>
          <p:nvPr/>
        </p:nvSpPr>
        <p:spPr>
          <a:xfrm>
            <a:off x="6705600" y="6020257"/>
            <a:ext cx="3822700" cy="430887"/>
          </a:xfrm>
          <a:prstGeom prst="rect">
            <a:avLst/>
          </a:prstGeom>
          <a:noFill/>
          <a:ln>
            <a:solidFill>
              <a:schemeClr val="bg1"/>
            </a:solidFill>
          </a:ln>
        </p:spPr>
        <p:txBody>
          <a:bodyPr wrap="square" rtlCol="0" anchor="ctr" anchorCtr="1">
            <a:spAutoFit/>
          </a:bodyPr>
          <a:lstStyle/>
          <a:p>
            <a:r>
              <a:rPr lang="en-US" sz="2200" dirty="0">
                <a:latin typeface="+mj-lt"/>
                <a:hlinkClick r:id="rId9"/>
              </a:rPr>
              <a:t>www.iaff-fc.com</a:t>
            </a:r>
            <a:r>
              <a:rPr lang="en-US" dirty="0"/>
              <a:t> </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6BABC46F-2D5E-476E-B95C-7C61CA9A37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8412" y="3398222"/>
            <a:ext cx="6194323" cy="2622035"/>
          </a:xfrm>
          <a:prstGeom prst="rect">
            <a:avLst/>
          </a:prstGeom>
          <a:ln>
            <a:solidFill>
              <a:schemeClr val="tx1"/>
            </a:solidFill>
          </a:ln>
        </p:spPr>
      </p:pic>
    </p:spTree>
    <p:extLst>
      <p:ext uri="{BB962C8B-B14F-4D97-AF65-F5344CB8AC3E}">
        <p14:creationId xmlns:p14="http://schemas.microsoft.com/office/powerpoint/2010/main" val="22654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43891" y="3648279"/>
            <a:ext cx="8382000" cy="24257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9600"/>
              <a:buFont typeface="Impact"/>
              <a:buNone/>
            </a:pPr>
            <a:r>
              <a:rPr lang="en-US"/>
              <a:t>THANK YOU! </a:t>
            </a:r>
            <a:br>
              <a:rPr lang="en-US"/>
            </a:br>
            <a:r>
              <a:rPr lang="en-US"/>
              <a:t>ANY QUESTIONS?</a:t>
            </a:r>
            <a:endParaRPr/>
          </a:p>
        </p:txBody>
      </p:sp>
      <p:sp>
        <p:nvSpPr>
          <p:cNvPr id="185" name="Google Shape;185;p31"/>
          <p:cNvSpPr>
            <a:spLocks noGrp="1"/>
          </p:cNvSpPr>
          <p:nvPr>
            <p:ph type="pic" idx="2"/>
          </p:nvPr>
        </p:nvSpPr>
        <p:spPr>
          <a:xfrm>
            <a:off x="9587276" y="3579345"/>
            <a:ext cx="1704501" cy="1704501"/>
          </a:xfrm>
          <a:prstGeom prst="ellipse">
            <a:avLst/>
          </a:prstGeom>
          <a:noFill/>
          <a:ln>
            <a:noFill/>
          </a:ln>
        </p:spPr>
        <p:txBody>
          <a:bodyPr/>
          <a:lstStyle/>
          <a:p>
            <a:endParaRPr lang="en-US"/>
          </a:p>
        </p:txBody>
      </p:sp>
      <p:sp>
        <p:nvSpPr>
          <p:cNvPr id="186" name="Google Shape;186;p31"/>
          <p:cNvSpPr txBox="1">
            <a:spLocks noGrp="1"/>
          </p:cNvSpPr>
          <p:nvPr>
            <p:ph type="body" idx="1"/>
          </p:nvPr>
        </p:nvSpPr>
        <p:spPr>
          <a:xfrm>
            <a:off x="9346557" y="5475758"/>
            <a:ext cx="2309924" cy="2596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dirty="0"/>
              <a:t>Karen . Feger, CIC, CRM</a:t>
            </a:r>
            <a:endParaRPr dirty="0"/>
          </a:p>
        </p:txBody>
      </p:sp>
      <p:sp>
        <p:nvSpPr>
          <p:cNvPr id="187" name="Google Shape;187;p31"/>
          <p:cNvSpPr txBox="1">
            <a:spLocks noGrp="1"/>
          </p:cNvSpPr>
          <p:nvPr>
            <p:ph type="body" idx="3"/>
          </p:nvPr>
        </p:nvSpPr>
        <p:spPr>
          <a:xfrm>
            <a:off x="9207795" y="5814373"/>
            <a:ext cx="2658140" cy="2596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dirty="0"/>
              <a:t>Schoenfeld Insurance Assoc.</a:t>
            </a:r>
          </a:p>
          <a:p>
            <a:pPr marL="0" lvl="0" indent="0" algn="ctr" rtl="0">
              <a:lnSpc>
                <a:spcPct val="90000"/>
              </a:lnSpc>
              <a:spcBef>
                <a:spcPts val="0"/>
              </a:spcBef>
              <a:spcAft>
                <a:spcPts val="0"/>
              </a:spcAft>
              <a:buClr>
                <a:schemeClr val="lt1"/>
              </a:buClr>
              <a:buSzPts val="1400"/>
              <a:buNone/>
            </a:pPr>
            <a:r>
              <a:rPr lang="en-US" dirty="0"/>
              <a:t>kfeger@schoenfeldins.com</a:t>
            </a:r>
            <a:endParaRPr dirty="0"/>
          </a:p>
        </p:txBody>
      </p:sp>
      <p:pic>
        <p:nvPicPr>
          <p:cNvPr id="188" name="Google Shape;188;p31"/>
          <p:cNvPicPr preferRelativeResize="0"/>
          <p:nvPr/>
        </p:nvPicPr>
        <p:blipFill>
          <a:blip r:embed="rId3"/>
          <a:srcRect/>
          <a:stretch/>
        </p:blipFill>
        <p:spPr>
          <a:xfrm>
            <a:off x="9587276" y="3579344"/>
            <a:ext cx="1704501" cy="1704501"/>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296B-AB0B-7A5D-973E-6830A7C655B0}"/>
              </a:ext>
            </a:extLst>
          </p:cNvPr>
          <p:cNvSpPr>
            <a:spLocks noGrp="1"/>
          </p:cNvSpPr>
          <p:nvPr>
            <p:ph type="title"/>
          </p:nvPr>
        </p:nvSpPr>
        <p:spPr>
          <a:xfrm>
            <a:off x="535259" y="2182332"/>
            <a:ext cx="11047141" cy="2493335"/>
          </a:xfrm>
        </p:spPr>
        <p:txBody>
          <a:bodyPr/>
          <a:lstStyle/>
          <a:p>
            <a:r>
              <a:rPr lang="en-US" sz="8800" dirty="0"/>
              <a:t>Directors &amp; Officers</a:t>
            </a:r>
            <a:br>
              <a:rPr lang="en-US" sz="8800" dirty="0"/>
            </a:br>
            <a:r>
              <a:rPr lang="en-US" sz="5400" dirty="0">
                <a:solidFill>
                  <a:schemeClr val="accent1">
                    <a:lumMod val="40000"/>
                    <a:lumOff val="60000"/>
                  </a:schemeClr>
                </a:solidFill>
              </a:rPr>
              <a:t>Employment Practices</a:t>
            </a:r>
            <a:br>
              <a:rPr lang="en-US" sz="8800" dirty="0">
                <a:solidFill>
                  <a:schemeClr val="accent1">
                    <a:lumMod val="40000"/>
                    <a:lumOff val="60000"/>
                  </a:schemeClr>
                </a:solidFill>
              </a:rPr>
            </a:br>
            <a:r>
              <a:rPr lang="en-US" sz="5400" dirty="0">
                <a:solidFill>
                  <a:schemeClr val="accent6">
                    <a:lumMod val="40000"/>
                    <a:lumOff val="60000"/>
                  </a:schemeClr>
                </a:solidFill>
              </a:rPr>
              <a:t>Personal Injury</a:t>
            </a:r>
          </a:p>
        </p:txBody>
      </p:sp>
      <p:sp>
        <p:nvSpPr>
          <p:cNvPr id="3" name="Slide Number Placeholder 2">
            <a:extLst>
              <a:ext uri="{FF2B5EF4-FFF2-40B4-BE49-F238E27FC236}">
                <a16:creationId xmlns:a16="http://schemas.microsoft.com/office/drawing/2014/main" id="{DFF3293C-2B29-96A6-D440-EB9CFD6F78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04029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21F3-5225-7673-8BEC-F14B6FDC3518}"/>
              </a:ext>
            </a:extLst>
          </p:cNvPr>
          <p:cNvSpPr>
            <a:spLocks noGrp="1"/>
          </p:cNvSpPr>
          <p:nvPr>
            <p:ph type="title"/>
          </p:nvPr>
        </p:nvSpPr>
        <p:spPr>
          <a:xfrm>
            <a:off x="908728" y="682752"/>
            <a:ext cx="8882971" cy="5637246"/>
          </a:xfrm>
        </p:spPr>
        <p:txBody>
          <a:bodyPr/>
          <a:lstStyle/>
          <a:p>
            <a:pPr algn="ctr">
              <a:lnSpc>
                <a:spcPct val="100000"/>
              </a:lnSpc>
              <a:spcAft>
                <a:spcPts val="5400"/>
              </a:spcAft>
            </a:pPr>
            <a:r>
              <a:rPr lang="en-US" sz="8800" dirty="0">
                <a:solidFill>
                  <a:schemeClr val="tx1"/>
                </a:solidFill>
              </a:rPr>
              <a:t>General Liability </a:t>
            </a:r>
            <a:br>
              <a:rPr lang="en-US" sz="6000" dirty="0"/>
            </a:br>
            <a:r>
              <a:rPr lang="en-US" sz="6000" dirty="0"/>
              <a:t>vs</a:t>
            </a:r>
            <a:br>
              <a:rPr lang="en-US" sz="6000" dirty="0"/>
            </a:br>
            <a:r>
              <a:rPr lang="en-US" sz="8800" dirty="0">
                <a:solidFill>
                  <a:schemeClr val="tx1"/>
                </a:solidFill>
              </a:rPr>
              <a:t>Union Liability</a:t>
            </a:r>
            <a:br>
              <a:rPr lang="en-US" sz="8800" dirty="0">
                <a:solidFill>
                  <a:schemeClr val="tx1"/>
                </a:solidFill>
              </a:rPr>
            </a:br>
            <a:br>
              <a:rPr lang="en-US" sz="4800" dirty="0">
                <a:solidFill>
                  <a:schemeClr val="tx1"/>
                </a:solidFill>
              </a:rPr>
            </a:br>
            <a:r>
              <a:rPr lang="en-US" sz="4800" dirty="0">
                <a:solidFill>
                  <a:schemeClr val="bg1"/>
                </a:solidFill>
              </a:rPr>
              <a:t>What Triggers coverage?</a:t>
            </a:r>
            <a:endParaRPr lang="en-US" sz="8800" dirty="0">
              <a:solidFill>
                <a:schemeClr val="tx1"/>
              </a:solidFill>
            </a:endParaRPr>
          </a:p>
        </p:txBody>
      </p:sp>
      <p:sp>
        <p:nvSpPr>
          <p:cNvPr id="3" name="Slide Number Placeholder 2">
            <a:extLst>
              <a:ext uri="{FF2B5EF4-FFF2-40B4-BE49-F238E27FC236}">
                <a16:creationId xmlns:a16="http://schemas.microsoft.com/office/drawing/2014/main" id="{6E88D046-7E52-5A1E-0FBB-59C8E19BAE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63817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21" name="Google Shape;121;p26"/>
          <p:cNvSpPr txBox="1">
            <a:spLocks noGrp="1"/>
          </p:cNvSpPr>
          <p:nvPr>
            <p:ph type="body" idx="1"/>
          </p:nvPr>
        </p:nvSpPr>
        <p:spPr>
          <a:xfrm>
            <a:off x="690352" y="1851612"/>
            <a:ext cx="10643955" cy="3735773"/>
          </a:xfrm>
          <a:prstGeom prst="rect">
            <a:avLst/>
          </a:prstGeom>
          <a:noFill/>
          <a:ln>
            <a:noFill/>
          </a:ln>
        </p:spPr>
        <p:txBody>
          <a:bodyPr spcFirstLastPara="1" wrap="square" lIns="91425" tIns="45700" rIns="91425" bIns="45700" anchor="t" anchorCtr="0">
            <a:noAutofit/>
          </a:bodyPr>
          <a:lstStyle/>
          <a:p>
            <a:pPr algn="ctr">
              <a:lnSpc>
                <a:spcPct val="150000"/>
              </a:lnSpc>
            </a:pPr>
            <a:r>
              <a:rPr lang="en-US" dirty="0"/>
              <a:t>Breach of fiduciary duty resulting in financial losses</a:t>
            </a:r>
          </a:p>
          <a:p>
            <a:pPr algn="ctr">
              <a:lnSpc>
                <a:spcPct val="150000"/>
              </a:lnSpc>
            </a:pPr>
            <a:r>
              <a:rPr lang="en-US" dirty="0"/>
              <a:t>Misrepresentation of company assets</a:t>
            </a:r>
          </a:p>
          <a:p>
            <a:pPr algn="ctr">
              <a:lnSpc>
                <a:spcPct val="150000"/>
              </a:lnSpc>
            </a:pPr>
            <a:r>
              <a:rPr lang="en-US" dirty="0"/>
              <a:t>Misuse of company funds</a:t>
            </a:r>
          </a:p>
          <a:p>
            <a:pPr algn="ctr">
              <a:lnSpc>
                <a:spcPct val="150000"/>
              </a:lnSpc>
            </a:pPr>
            <a:r>
              <a:rPr lang="en-US" dirty="0"/>
              <a:t>Failure to comply with workplace laws</a:t>
            </a:r>
          </a:p>
          <a:p>
            <a:pPr algn="ctr">
              <a:lnSpc>
                <a:spcPct val="150000"/>
              </a:lnSpc>
            </a:pPr>
            <a:r>
              <a:rPr lang="en-US" dirty="0"/>
              <a:t>Lack of governance</a:t>
            </a:r>
          </a:p>
        </p:txBody>
      </p:sp>
      <p:sp>
        <p:nvSpPr>
          <p:cNvPr id="122" name="Google Shape;122;p26"/>
          <p:cNvSpPr txBox="1">
            <a:spLocks noGrp="1"/>
          </p:cNvSpPr>
          <p:nvPr>
            <p:ph type="body" idx="2"/>
          </p:nvPr>
        </p:nvSpPr>
        <p:spPr>
          <a:xfrm>
            <a:off x="647724" y="403938"/>
            <a:ext cx="834741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t>Reasons Officers are sued</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sldNum" idx="12"/>
          </p:nvPr>
        </p:nvSpPr>
        <p:spPr>
          <a:xfrm>
            <a:off x="11582400" y="6319998"/>
            <a:ext cx="38207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21" name="Google Shape;121;p26"/>
          <p:cNvSpPr txBox="1">
            <a:spLocks noGrp="1"/>
          </p:cNvSpPr>
          <p:nvPr>
            <p:ph type="body" idx="1"/>
          </p:nvPr>
        </p:nvSpPr>
        <p:spPr>
          <a:xfrm>
            <a:off x="774022" y="1454014"/>
            <a:ext cx="10643955" cy="3949971"/>
          </a:xfrm>
          <a:prstGeom prst="rect">
            <a:avLst/>
          </a:prstGeom>
          <a:noFill/>
          <a:ln>
            <a:noFill/>
          </a:ln>
        </p:spPr>
        <p:txBody>
          <a:bodyPr spcFirstLastPara="1" wrap="square" lIns="91425" tIns="45700" rIns="91425" bIns="45700" anchor="t" anchorCtr="0">
            <a:noAutofit/>
          </a:bodyPr>
          <a:lstStyle/>
          <a:p>
            <a:r>
              <a:rPr lang="en-US" sz="2800" dirty="0">
                <a:latin typeface="+mn-lt"/>
              </a:rPr>
              <a:t>Any allegations of wrongdoing by an Officer will result in legal expenses and defense fees. </a:t>
            </a:r>
          </a:p>
          <a:p>
            <a:endParaRPr lang="en-US" dirty="0">
              <a:latin typeface="+mn-lt"/>
            </a:endParaRPr>
          </a:p>
          <a:p>
            <a:r>
              <a:rPr lang="en-US" sz="2800" dirty="0">
                <a:latin typeface="+mn-lt"/>
              </a:rPr>
              <a:t>Protect Union’s assets</a:t>
            </a:r>
          </a:p>
          <a:p>
            <a:endParaRPr lang="en-US" dirty="0">
              <a:latin typeface="+mn-lt"/>
            </a:endParaRPr>
          </a:p>
          <a:p>
            <a:r>
              <a:rPr lang="en-US" sz="2800" dirty="0">
                <a:latin typeface="+mn-lt"/>
              </a:rPr>
              <a:t>Protect Officer’s assets</a:t>
            </a:r>
          </a:p>
          <a:p>
            <a:endParaRPr lang="en-US" dirty="0">
              <a:latin typeface="+mn-lt"/>
            </a:endParaRPr>
          </a:p>
          <a:p>
            <a:r>
              <a:rPr lang="en-US" sz="2800" dirty="0">
                <a:latin typeface="+mn-lt"/>
              </a:rPr>
              <a:t>Group Purchasing Program saves MONEY!</a:t>
            </a:r>
          </a:p>
          <a:p>
            <a:endParaRPr lang="en-US" sz="2800" dirty="0">
              <a:latin typeface="Cambria" panose="02040503050406030204" pitchFamily="18" charset="0"/>
            </a:endParaRPr>
          </a:p>
        </p:txBody>
      </p:sp>
      <p:sp>
        <p:nvSpPr>
          <p:cNvPr id="122" name="Google Shape;122;p26"/>
          <p:cNvSpPr txBox="1">
            <a:spLocks noGrp="1"/>
          </p:cNvSpPr>
          <p:nvPr>
            <p:ph type="body" idx="2"/>
          </p:nvPr>
        </p:nvSpPr>
        <p:spPr>
          <a:xfrm>
            <a:off x="647724" y="403938"/>
            <a:ext cx="10505829" cy="72866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dirty="0">
                <a:solidFill>
                  <a:schemeClr val="tx1"/>
                </a:solidFill>
              </a:rPr>
              <a:t>WHY do my Officers need this Coverage?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908B9-2E9E-652C-385E-F1564D4D03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Text Placeholder 2">
            <a:extLst>
              <a:ext uri="{FF2B5EF4-FFF2-40B4-BE49-F238E27FC236}">
                <a16:creationId xmlns:a16="http://schemas.microsoft.com/office/drawing/2014/main" id="{2135B2ED-0F45-D3BC-31E3-D4DA6EB7A129}"/>
              </a:ext>
            </a:extLst>
          </p:cNvPr>
          <p:cNvSpPr>
            <a:spLocks noGrp="1"/>
          </p:cNvSpPr>
          <p:nvPr>
            <p:ph type="body" idx="2"/>
          </p:nvPr>
        </p:nvSpPr>
        <p:spPr/>
        <p:txBody>
          <a:bodyPr/>
          <a:lstStyle/>
          <a:p>
            <a:r>
              <a:rPr lang="en-US" dirty="0">
                <a:solidFill>
                  <a:schemeClr val="tx1"/>
                </a:solidFill>
              </a:rPr>
              <a:t>WHERE is this Available? </a:t>
            </a:r>
            <a:endParaRPr lang="en-US" dirty="0"/>
          </a:p>
        </p:txBody>
      </p:sp>
      <p:sp>
        <p:nvSpPr>
          <p:cNvPr id="5" name="Content Placeholder 4">
            <a:extLst>
              <a:ext uri="{FF2B5EF4-FFF2-40B4-BE49-F238E27FC236}">
                <a16:creationId xmlns:a16="http://schemas.microsoft.com/office/drawing/2014/main" id="{C1972F8B-3A69-77A2-60C5-ABF2711C2AC2}"/>
              </a:ext>
            </a:extLst>
          </p:cNvPr>
          <p:cNvSpPr>
            <a:spLocks noGrp="1"/>
          </p:cNvSpPr>
          <p:nvPr>
            <p:ph sz="quarter" idx="11"/>
          </p:nvPr>
        </p:nvSpPr>
        <p:spPr>
          <a:xfrm>
            <a:off x="418561" y="1600478"/>
            <a:ext cx="6771865" cy="4329862"/>
          </a:xfrm>
        </p:spPr>
        <p:txBody>
          <a:bodyPr>
            <a:normAutofit/>
          </a:bodyPr>
          <a:lstStyle/>
          <a:p>
            <a:pPr lvl="1">
              <a:buClrTx/>
            </a:pPr>
            <a:r>
              <a:rPr lang="en-US" sz="2800" b="1" dirty="0">
                <a:solidFill>
                  <a:srgbClr val="0C0C2C"/>
                </a:solidFill>
              </a:rPr>
              <a:t>Shared Aggregate Policy</a:t>
            </a:r>
          </a:p>
          <a:p>
            <a:pPr marL="342900" lvl="2" indent="-342900">
              <a:buClrTx/>
              <a:buFont typeface="Arial" panose="020B0604020202020204" pitchFamily="34" charset="0"/>
              <a:buChar char="•"/>
            </a:pPr>
            <a:r>
              <a:rPr lang="en-US" sz="2400" dirty="0">
                <a:solidFill>
                  <a:srgbClr val="0C0C2C"/>
                </a:solidFill>
              </a:rPr>
              <a:t>All states except CO, IL, WI – State leadership control policies for their members</a:t>
            </a:r>
          </a:p>
          <a:p>
            <a:pPr marL="342900" lvl="2" indent="-342900">
              <a:buClrTx/>
              <a:buFont typeface="Arial" panose="020B0604020202020204" pitchFamily="34" charset="0"/>
              <a:buChar char="•"/>
            </a:pPr>
            <a:r>
              <a:rPr lang="en-US" sz="2400" dirty="0">
                <a:solidFill>
                  <a:srgbClr val="0C0C2C"/>
                </a:solidFill>
              </a:rPr>
              <a:t>Available in Canada (Application must be sent to </a:t>
            </a:r>
            <a:r>
              <a:rPr lang="en-US" sz="2400" dirty="0">
                <a:solidFill>
                  <a:srgbClr val="010BA3"/>
                </a:solidFill>
                <a:hlinkClick r:id="rId2">
                  <a:extLst>
                    <a:ext uri="{A12FA001-AC4F-418D-AE19-62706E023703}">
                      <ahyp:hlinkClr xmlns:ahyp="http://schemas.microsoft.com/office/drawing/2018/hyperlinkcolor" val="tx"/>
                    </a:ext>
                  </a:extLst>
                </a:hlinkClick>
              </a:rPr>
              <a:t>smcmullin@iaff-fc.com</a:t>
            </a:r>
            <a:r>
              <a:rPr lang="en-US" sz="2400" dirty="0"/>
              <a:t>)</a:t>
            </a:r>
          </a:p>
          <a:p>
            <a:pPr marL="45720"/>
            <a:endParaRPr lang="en-US" sz="2800" dirty="0"/>
          </a:p>
          <a:p>
            <a:pPr lvl="1">
              <a:buClrTx/>
            </a:pPr>
            <a:r>
              <a:rPr lang="en-US" sz="2800" b="1" dirty="0">
                <a:solidFill>
                  <a:srgbClr val="0C0C2C"/>
                </a:solidFill>
              </a:rPr>
              <a:t>Stand-Alone Policy </a:t>
            </a:r>
          </a:p>
          <a:p>
            <a:pPr marL="342900" lvl="2" indent="-342900">
              <a:buClrTx/>
              <a:buFont typeface="Arial" panose="020B0604020202020204" pitchFamily="34" charset="0"/>
              <a:buChar char="•"/>
            </a:pPr>
            <a:r>
              <a:rPr lang="en-US" sz="2400" dirty="0">
                <a:solidFill>
                  <a:srgbClr val="0C0C2C"/>
                </a:solidFill>
              </a:rPr>
              <a:t>All states</a:t>
            </a:r>
          </a:p>
          <a:p>
            <a:pPr marL="342900" lvl="2" indent="-342900">
              <a:buClrTx/>
              <a:buFont typeface="Arial" panose="020B0604020202020204" pitchFamily="34" charset="0"/>
              <a:buChar char="•"/>
            </a:pPr>
            <a:r>
              <a:rPr lang="en-US" sz="2400">
                <a:solidFill>
                  <a:srgbClr val="0C0C2C"/>
                </a:solidFill>
              </a:rPr>
              <a:t>Pending in Canada  - new contract w/Canadian broker is imminent</a:t>
            </a:r>
            <a:endParaRPr lang="en-US" sz="2400" dirty="0">
              <a:solidFill>
                <a:srgbClr val="0C0C2C"/>
              </a:solidFill>
            </a:endParaRPr>
          </a:p>
        </p:txBody>
      </p:sp>
      <p:pic>
        <p:nvPicPr>
          <p:cNvPr id="8" name="Picture 7">
            <a:extLst>
              <a:ext uri="{FF2B5EF4-FFF2-40B4-BE49-F238E27FC236}">
                <a16:creationId xmlns:a16="http://schemas.microsoft.com/office/drawing/2014/main" id="{28F3AE78-4243-DABB-7E6D-6DD279A21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491" y="1947262"/>
            <a:ext cx="4357948" cy="3636295"/>
          </a:xfrm>
          <a:prstGeom prst="rect">
            <a:avLst/>
          </a:prstGeom>
          <a:ln>
            <a:solidFill>
              <a:schemeClr val="tx1"/>
            </a:solidFill>
          </a:ln>
        </p:spPr>
      </p:pic>
    </p:spTree>
    <p:extLst>
      <p:ext uri="{BB962C8B-B14F-4D97-AF65-F5344CB8AC3E}">
        <p14:creationId xmlns:p14="http://schemas.microsoft.com/office/powerpoint/2010/main" val="309157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908B9-2E9E-652C-385E-F1564D4D03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Text Placeholder 2">
            <a:extLst>
              <a:ext uri="{FF2B5EF4-FFF2-40B4-BE49-F238E27FC236}">
                <a16:creationId xmlns:a16="http://schemas.microsoft.com/office/drawing/2014/main" id="{2135B2ED-0F45-D3BC-31E3-D4DA6EB7A129}"/>
              </a:ext>
            </a:extLst>
          </p:cNvPr>
          <p:cNvSpPr>
            <a:spLocks noGrp="1"/>
          </p:cNvSpPr>
          <p:nvPr>
            <p:ph type="body" idx="2"/>
          </p:nvPr>
        </p:nvSpPr>
        <p:spPr/>
        <p:txBody>
          <a:bodyPr/>
          <a:lstStyle/>
          <a:p>
            <a:r>
              <a:rPr lang="en-US" dirty="0">
                <a:solidFill>
                  <a:schemeClr val="tx1"/>
                </a:solidFill>
              </a:rPr>
              <a:t>WHO is covered?</a:t>
            </a:r>
          </a:p>
        </p:txBody>
      </p:sp>
      <p:sp>
        <p:nvSpPr>
          <p:cNvPr id="5" name="Content Placeholder 4">
            <a:extLst>
              <a:ext uri="{FF2B5EF4-FFF2-40B4-BE49-F238E27FC236}">
                <a16:creationId xmlns:a16="http://schemas.microsoft.com/office/drawing/2014/main" id="{C1972F8B-3A69-77A2-60C5-ABF2711C2AC2}"/>
              </a:ext>
            </a:extLst>
          </p:cNvPr>
          <p:cNvSpPr>
            <a:spLocks noGrp="1"/>
          </p:cNvSpPr>
          <p:nvPr>
            <p:ph sz="quarter" idx="11"/>
          </p:nvPr>
        </p:nvSpPr>
        <p:spPr>
          <a:xfrm>
            <a:off x="647725" y="1907543"/>
            <a:ext cx="5561346" cy="2626452"/>
          </a:xfrm>
        </p:spPr>
        <p:txBody>
          <a:bodyPr>
            <a:normAutofit/>
          </a:bodyPr>
          <a:lstStyle/>
          <a:p>
            <a:pPr marL="0" lvl="0" indent="0" algn="l" rtl="0">
              <a:lnSpc>
                <a:spcPct val="100000"/>
              </a:lnSpc>
              <a:spcBef>
                <a:spcPts val="1000"/>
              </a:spcBef>
              <a:spcAft>
                <a:spcPts val="0"/>
              </a:spcAft>
              <a:buClr>
                <a:schemeClr val="dk2"/>
              </a:buClr>
              <a:buSzPts val="2800"/>
              <a:buNone/>
            </a:pPr>
            <a:r>
              <a:rPr lang="en-US" sz="2800" dirty="0">
                <a:ea typeface="Verdana" panose="020B0604030504040204" pitchFamily="34" charset="0"/>
              </a:rPr>
              <a:t>Any person performing services on behalf of or at the direction and authority of the Union.</a:t>
            </a:r>
          </a:p>
        </p:txBody>
      </p:sp>
      <p:grpSp>
        <p:nvGrpSpPr>
          <p:cNvPr id="4" name="Group 3">
            <a:extLst>
              <a:ext uri="{FF2B5EF4-FFF2-40B4-BE49-F238E27FC236}">
                <a16:creationId xmlns:a16="http://schemas.microsoft.com/office/drawing/2014/main" id="{AE969BE9-026C-335E-A670-61CFBA84EDE4}"/>
              </a:ext>
            </a:extLst>
          </p:cNvPr>
          <p:cNvGrpSpPr/>
          <p:nvPr/>
        </p:nvGrpSpPr>
        <p:grpSpPr>
          <a:xfrm>
            <a:off x="6582813" y="2064548"/>
            <a:ext cx="4999587" cy="826243"/>
            <a:chOff x="109017" y="13982"/>
            <a:chExt cx="4999587" cy="826243"/>
          </a:xfrm>
        </p:grpSpPr>
        <p:sp>
          <p:nvSpPr>
            <p:cNvPr id="6" name="Rectangle: Rounded Corners 5">
              <a:extLst>
                <a:ext uri="{FF2B5EF4-FFF2-40B4-BE49-F238E27FC236}">
                  <a16:creationId xmlns:a16="http://schemas.microsoft.com/office/drawing/2014/main" id="{90A359DD-F062-2E88-87BD-B025ADE9A017}"/>
                </a:ext>
              </a:extLst>
            </p:cNvPr>
            <p:cNvSpPr/>
            <p:nvPr/>
          </p:nvSpPr>
          <p:spPr>
            <a:xfrm>
              <a:off x="189801" y="13982"/>
              <a:ext cx="4918803" cy="826243"/>
            </a:xfrm>
            <a:prstGeom prst="roundRect">
              <a:avLst>
                <a:gd name="adj" fmla="val 10000"/>
              </a:avLst>
            </a:prstGeom>
            <a:solidFill>
              <a:srgbClr val="9B2D1F">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7" name="Rectangle: Rounded Corners 4">
              <a:extLst>
                <a:ext uri="{FF2B5EF4-FFF2-40B4-BE49-F238E27FC236}">
                  <a16:creationId xmlns:a16="http://schemas.microsoft.com/office/drawing/2014/main" id="{FA30054D-B12E-84D1-41A0-17F814DA9D46}"/>
                </a:ext>
              </a:extLst>
            </p:cNvPr>
            <p:cNvSpPr txBox="1"/>
            <p:nvPr/>
          </p:nvSpPr>
          <p:spPr>
            <a:xfrm>
              <a:off x="109017" y="13982"/>
              <a:ext cx="4870403" cy="777843"/>
            </a:xfrm>
            <a:prstGeom prst="rect">
              <a:avLst/>
            </a:prstGeom>
            <a:noFill/>
            <a:ln>
              <a:noFill/>
            </a:ln>
            <a:effectLst/>
          </p:spPr>
          <p:txBody>
            <a:bodyPr spcFirstLastPara="0" vert="horz" wrap="square" lIns="137160" tIns="137160" rIns="137160" bIns="137160"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Insured Persons</a:t>
              </a:r>
            </a:p>
          </p:txBody>
        </p:sp>
      </p:grpSp>
      <p:grpSp>
        <p:nvGrpSpPr>
          <p:cNvPr id="9" name="Group 8">
            <a:extLst>
              <a:ext uri="{FF2B5EF4-FFF2-40B4-BE49-F238E27FC236}">
                <a16:creationId xmlns:a16="http://schemas.microsoft.com/office/drawing/2014/main" id="{3DF5426E-0770-D9F1-9133-773C367CF923}"/>
              </a:ext>
            </a:extLst>
          </p:cNvPr>
          <p:cNvGrpSpPr/>
          <p:nvPr/>
        </p:nvGrpSpPr>
        <p:grpSpPr>
          <a:xfrm>
            <a:off x="6698900" y="3367633"/>
            <a:ext cx="2698763" cy="850443"/>
            <a:chOff x="173747" y="919276"/>
            <a:chExt cx="2698763" cy="850443"/>
          </a:xfrm>
        </p:grpSpPr>
        <p:sp>
          <p:nvSpPr>
            <p:cNvPr id="10" name="Rectangle: Rounded Corners 9">
              <a:extLst>
                <a:ext uri="{FF2B5EF4-FFF2-40B4-BE49-F238E27FC236}">
                  <a16:creationId xmlns:a16="http://schemas.microsoft.com/office/drawing/2014/main" id="{BA85168A-62E1-66C7-9F11-F7467F3213D5}"/>
                </a:ext>
              </a:extLst>
            </p:cNvPr>
            <p:cNvSpPr/>
            <p:nvPr/>
          </p:nvSpPr>
          <p:spPr>
            <a:xfrm>
              <a:off x="173747" y="919276"/>
              <a:ext cx="2698763" cy="826243"/>
            </a:xfrm>
            <a:prstGeom prst="roundRect">
              <a:avLst>
                <a:gd name="adj" fmla="val 10000"/>
              </a:avLst>
            </a:prstGeom>
            <a:solidFill>
              <a:srgbClr val="9B2D1F">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11" name="Rectangle: Rounded Corners 4">
              <a:extLst>
                <a:ext uri="{FF2B5EF4-FFF2-40B4-BE49-F238E27FC236}">
                  <a16:creationId xmlns:a16="http://schemas.microsoft.com/office/drawing/2014/main" id="{D248DC05-E2B9-225C-B69C-1703C546347E}"/>
                </a:ext>
              </a:extLst>
            </p:cNvPr>
            <p:cNvSpPr txBox="1"/>
            <p:nvPr/>
          </p:nvSpPr>
          <p:spPr>
            <a:xfrm>
              <a:off x="197946" y="991876"/>
              <a:ext cx="2650363" cy="77784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Past, Present, Future Officers</a:t>
              </a:r>
            </a:p>
          </p:txBody>
        </p:sp>
      </p:grpSp>
      <p:grpSp>
        <p:nvGrpSpPr>
          <p:cNvPr id="12" name="Group 11">
            <a:extLst>
              <a:ext uri="{FF2B5EF4-FFF2-40B4-BE49-F238E27FC236}">
                <a16:creationId xmlns:a16="http://schemas.microsoft.com/office/drawing/2014/main" id="{8D47AE7F-8B0B-56D4-876B-295871C5AA1D}"/>
              </a:ext>
            </a:extLst>
          </p:cNvPr>
          <p:cNvGrpSpPr/>
          <p:nvPr/>
        </p:nvGrpSpPr>
        <p:grpSpPr>
          <a:xfrm>
            <a:off x="9555291" y="3367633"/>
            <a:ext cx="2027109" cy="826243"/>
            <a:chOff x="3077298" y="919276"/>
            <a:chExt cx="2027109" cy="826243"/>
          </a:xfrm>
        </p:grpSpPr>
        <p:sp>
          <p:nvSpPr>
            <p:cNvPr id="13" name="Rectangle: Rounded Corners 12">
              <a:extLst>
                <a:ext uri="{FF2B5EF4-FFF2-40B4-BE49-F238E27FC236}">
                  <a16:creationId xmlns:a16="http://schemas.microsoft.com/office/drawing/2014/main" id="{3D9939A2-5A70-3A4E-D92E-B83CF88B913B}"/>
                </a:ext>
              </a:extLst>
            </p:cNvPr>
            <p:cNvSpPr/>
            <p:nvPr/>
          </p:nvSpPr>
          <p:spPr>
            <a:xfrm>
              <a:off x="3077298" y="919276"/>
              <a:ext cx="2027109" cy="826243"/>
            </a:xfrm>
            <a:prstGeom prst="roundRect">
              <a:avLst>
                <a:gd name="adj" fmla="val 10000"/>
              </a:avLst>
            </a:prstGeom>
            <a:solidFill>
              <a:srgbClr val="9B2D1F">
                <a:tint val="99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14" name="Rectangle: Rounded Corners 4">
              <a:extLst>
                <a:ext uri="{FF2B5EF4-FFF2-40B4-BE49-F238E27FC236}">
                  <a16:creationId xmlns:a16="http://schemas.microsoft.com/office/drawing/2014/main" id="{E79C5BF8-8EC0-1DE8-75A8-B82DF9154505}"/>
                </a:ext>
              </a:extLst>
            </p:cNvPr>
            <p:cNvSpPr txBox="1"/>
            <p:nvPr/>
          </p:nvSpPr>
          <p:spPr>
            <a:xfrm>
              <a:off x="3101498" y="943476"/>
              <a:ext cx="1978709" cy="77784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Trustees</a:t>
              </a:r>
            </a:p>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E Board Members </a:t>
              </a:r>
            </a:p>
          </p:txBody>
        </p:sp>
      </p:grpSp>
      <p:grpSp>
        <p:nvGrpSpPr>
          <p:cNvPr id="15" name="Group 14">
            <a:extLst>
              <a:ext uri="{FF2B5EF4-FFF2-40B4-BE49-F238E27FC236}">
                <a16:creationId xmlns:a16="http://schemas.microsoft.com/office/drawing/2014/main" id="{3F70A991-5354-DDB1-E184-58401E62B8A3}"/>
              </a:ext>
            </a:extLst>
          </p:cNvPr>
          <p:cNvGrpSpPr/>
          <p:nvPr/>
        </p:nvGrpSpPr>
        <p:grpSpPr>
          <a:xfrm>
            <a:off x="6698900" y="4730837"/>
            <a:ext cx="1524755" cy="826243"/>
            <a:chOff x="144756" y="1838553"/>
            <a:chExt cx="1524755" cy="826243"/>
          </a:xfrm>
        </p:grpSpPr>
        <p:sp>
          <p:nvSpPr>
            <p:cNvPr id="16" name="Rectangle: Rounded Corners 15">
              <a:extLst>
                <a:ext uri="{FF2B5EF4-FFF2-40B4-BE49-F238E27FC236}">
                  <a16:creationId xmlns:a16="http://schemas.microsoft.com/office/drawing/2014/main" id="{317E728F-8E01-62EE-9DEB-565B796501B8}"/>
                </a:ext>
              </a:extLst>
            </p:cNvPr>
            <p:cNvSpPr/>
            <p:nvPr/>
          </p:nvSpPr>
          <p:spPr>
            <a:xfrm>
              <a:off x="144756" y="1838553"/>
              <a:ext cx="1524755" cy="826243"/>
            </a:xfrm>
            <a:prstGeom prst="roundRect">
              <a:avLst>
                <a:gd name="adj" fmla="val 10000"/>
              </a:avLst>
            </a:prstGeom>
            <a:solidFill>
              <a:srgbClr val="9B2D1F">
                <a:tint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17" name="Rectangle: Rounded Corners 4">
              <a:extLst>
                <a:ext uri="{FF2B5EF4-FFF2-40B4-BE49-F238E27FC236}">
                  <a16:creationId xmlns:a16="http://schemas.microsoft.com/office/drawing/2014/main" id="{C6901A7B-0E4A-56E5-83D2-A6504AAB0EA2}"/>
                </a:ext>
              </a:extLst>
            </p:cNvPr>
            <p:cNvSpPr txBox="1"/>
            <p:nvPr/>
          </p:nvSpPr>
          <p:spPr>
            <a:xfrm>
              <a:off x="168956" y="1862753"/>
              <a:ext cx="1476355" cy="777843"/>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Committee Members </a:t>
              </a:r>
            </a:p>
          </p:txBody>
        </p:sp>
      </p:grpSp>
      <p:grpSp>
        <p:nvGrpSpPr>
          <p:cNvPr id="18" name="Group 17">
            <a:extLst>
              <a:ext uri="{FF2B5EF4-FFF2-40B4-BE49-F238E27FC236}">
                <a16:creationId xmlns:a16="http://schemas.microsoft.com/office/drawing/2014/main" id="{F4560F5F-2F89-2507-B3C1-442C74EE4A82}"/>
              </a:ext>
            </a:extLst>
          </p:cNvPr>
          <p:cNvGrpSpPr/>
          <p:nvPr/>
        </p:nvGrpSpPr>
        <p:grpSpPr>
          <a:xfrm>
            <a:off x="8255636" y="4708182"/>
            <a:ext cx="1524755" cy="826243"/>
            <a:chOff x="1734665" y="1838553"/>
            <a:chExt cx="1524755" cy="826243"/>
          </a:xfrm>
        </p:grpSpPr>
        <p:sp>
          <p:nvSpPr>
            <p:cNvPr id="19" name="Rectangle: Rounded Corners 18">
              <a:extLst>
                <a:ext uri="{FF2B5EF4-FFF2-40B4-BE49-F238E27FC236}">
                  <a16:creationId xmlns:a16="http://schemas.microsoft.com/office/drawing/2014/main" id="{549640E9-F85F-8EDA-2D31-86E39539268B}"/>
                </a:ext>
              </a:extLst>
            </p:cNvPr>
            <p:cNvSpPr/>
            <p:nvPr/>
          </p:nvSpPr>
          <p:spPr>
            <a:xfrm>
              <a:off x="1734665" y="1838553"/>
              <a:ext cx="1524755" cy="826243"/>
            </a:xfrm>
            <a:prstGeom prst="roundRect">
              <a:avLst>
                <a:gd name="adj" fmla="val 10000"/>
              </a:avLst>
            </a:prstGeom>
            <a:solidFill>
              <a:srgbClr val="9B2D1F">
                <a:tint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20" name="Rectangle: Rounded Corners 4">
              <a:extLst>
                <a:ext uri="{FF2B5EF4-FFF2-40B4-BE49-F238E27FC236}">
                  <a16:creationId xmlns:a16="http://schemas.microsoft.com/office/drawing/2014/main" id="{5A8D5550-B5D3-DFBA-9307-B0DFDED4BD80}"/>
                </a:ext>
              </a:extLst>
            </p:cNvPr>
            <p:cNvSpPr txBox="1"/>
            <p:nvPr/>
          </p:nvSpPr>
          <p:spPr>
            <a:xfrm>
              <a:off x="1758865" y="1862753"/>
              <a:ext cx="1476355" cy="777843"/>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Shop Steward</a:t>
              </a:r>
            </a:p>
          </p:txBody>
        </p:sp>
      </p:grpSp>
      <p:grpSp>
        <p:nvGrpSpPr>
          <p:cNvPr id="21" name="Group 20">
            <a:extLst>
              <a:ext uri="{FF2B5EF4-FFF2-40B4-BE49-F238E27FC236}">
                <a16:creationId xmlns:a16="http://schemas.microsoft.com/office/drawing/2014/main" id="{9D01CF96-8F71-1BBA-A54F-8DCF6F968443}"/>
              </a:ext>
            </a:extLst>
          </p:cNvPr>
          <p:cNvGrpSpPr/>
          <p:nvPr/>
        </p:nvGrpSpPr>
        <p:grpSpPr>
          <a:xfrm>
            <a:off x="9826080" y="4678582"/>
            <a:ext cx="1756320" cy="854298"/>
            <a:chOff x="3330913" y="1809077"/>
            <a:chExt cx="1756320" cy="854298"/>
          </a:xfrm>
        </p:grpSpPr>
        <p:sp>
          <p:nvSpPr>
            <p:cNvPr id="22" name="Rectangle: Rounded Corners 21">
              <a:extLst>
                <a:ext uri="{FF2B5EF4-FFF2-40B4-BE49-F238E27FC236}">
                  <a16:creationId xmlns:a16="http://schemas.microsoft.com/office/drawing/2014/main" id="{907CE983-70D4-F44A-F6C9-EDE90D602D16}"/>
                </a:ext>
              </a:extLst>
            </p:cNvPr>
            <p:cNvSpPr/>
            <p:nvPr/>
          </p:nvSpPr>
          <p:spPr>
            <a:xfrm>
              <a:off x="3330913" y="1837132"/>
              <a:ext cx="1756320" cy="826243"/>
            </a:xfrm>
            <a:prstGeom prst="roundRect">
              <a:avLst>
                <a:gd name="adj" fmla="val 10000"/>
              </a:avLst>
            </a:prstGeom>
            <a:solidFill>
              <a:srgbClr val="9B2D1F">
                <a:tint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endParaRPr lang="en-US"/>
            </a:p>
          </p:txBody>
        </p:sp>
        <p:sp>
          <p:nvSpPr>
            <p:cNvPr id="23" name="Rectangle: Rounded Corners 4">
              <a:extLst>
                <a:ext uri="{FF2B5EF4-FFF2-40B4-BE49-F238E27FC236}">
                  <a16:creationId xmlns:a16="http://schemas.microsoft.com/office/drawing/2014/main" id="{C4040C97-4B8F-C7FD-B55A-25048BB8968D}"/>
                </a:ext>
              </a:extLst>
            </p:cNvPr>
            <p:cNvSpPr txBox="1"/>
            <p:nvPr/>
          </p:nvSpPr>
          <p:spPr>
            <a:xfrm>
              <a:off x="3379313" y="1809077"/>
              <a:ext cx="1707920" cy="777843"/>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17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Business Agent/Volunteer</a:t>
              </a:r>
            </a:p>
          </p:txBody>
        </p:sp>
      </p:grpSp>
    </p:spTree>
    <p:extLst>
      <p:ext uri="{BB962C8B-B14F-4D97-AF65-F5344CB8AC3E}">
        <p14:creationId xmlns:p14="http://schemas.microsoft.com/office/powerpoint/2010/main" val="105548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1" name="Google Shape;131;p27"/>
          <p:cNvSpPr txBox="1">
            <a:spLocks noGrp="1"/>
          </p:cNvSpPr>
          <p:nvPr>
            <p:ph type="body" idx="5"/>
          </p:nvPr>
        </p:nvSpPr>
        <p:spPr>
          <a:xfrm>
            <a:off x="647725" y="403938"/>
            <a:ext cx="10686582" cy="728662"/>
          </a:xfrm>
          <a:prstGeom prst="rect">
            <a:avLst/>
          </a:prstGeom>
          <a:noFill/>
          <a:ln>
            <a:noFill/>
          </a:ln>
        </p:spPr>
        <p:txBody>
          <a:bodyPr spcFirstLastPara="1" wrap="square" lIns="91425" tIns="45700" rIns="91425" bIns="4570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a:solidFill>
                  <a:schemeClr val="bg1"/>
                </a:solidFill>
                <a:latin typeface="Impact" panose="020B0806030902050204" pitchFamily="34" charset="0"/>
                <a:cs typeface="Arial" panose="020B0604020202020204" pitchFamily="34" charset="0"/>
              </a:rPr>
              <a:t>WHAT</a:t>
            </a:r>
            <a:r>
              <a:rPr kumimoji="0" lang="en-US" sz="4400" b="1" i="0" strike="noStrike" kern="1200" cap="none" spc="0" normalizeH="0" baseline="0" noProof="0" dirty="0">
                <a:ln>
                  <a:noFill/>
                </a:ln>
                <a:solidFill>
                  <a:schemeClr val="bg1"/>
                </a:solidFill>
                <a:effectLst/>
                <a:uLnTx/>
                <a:uFillTx/>
                <a:latin typeface="Impact" panose="020B0806030902050204" pitchFamily="34" charset="0"/>
                <a:ea typeface="+mj-ea"/>
                <a:cs typeface="Arial" panose="020B0604020202020204" pitchFamily="34" charset="0"/>
              </a:rPr>
              <a:t> is Covered by the Policy? </a:t>
            </a:r>
          </a:p>
        </p:txBody>
      </p:sp>
      <p:graphicFrame>
        <p:nvGraphicFramePr>
          <p:cNvPr id="14" name="Content Placeholder 3">
            <a:extLst>
              <a:ext uri="{FF2B5EF4-FFF2-40B4-BE49-F238E27FC236}">
                <a16:creationId xmlns:a16="http://schemas.microsoft.com/office/drawing/2014/main" id="{3CF4231F-1885-17D3-DC67-13AF71284628}"/>
              </a:ext>
            </a:extLst>
          </p:cNvPr>
          <p:cNvGraphicFramePr>
            <a:graphicFrameLocks/>
          </p:cNvGraphicFramePr>
          <p:nvPr>
            <p:extLst>
              <p:ext uri="{D42A27DB-BD31-4B8C-83A1-F6EECF244321}">
                <p14:modId xmlns:p14="http://schemas.microsoft.com/office/powerpoint/2010/main" val="1093390225"/>
              </p:ext>
            </p:extLst>
          </p:nvPr>
        </p:nvGraphicFramePr>
        <p:xfrm>
          <a:off x="971107" y="1454038"/>
          <a:ext cx="10363200" cy="519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IAFF Brand Colors">
      <a:dk1>
        <a:srgbClr val="000000"/>
      </a:dk1>
      <a:lt1>
        <a:srgbClr val="FFFFFF"/>
      </a:lt1>
      <a:dk2>
        <a:srgbClr val="0C0C2C"/>
      </a:dk2>
      <a:lt2>
        <a:srgbClr val="E7E6E6"/>
      </a:lt2>
      <a:accent1>
        <a:srgbClr val="EE0000"/>
      </a:accent1>
      <a:accent2>
        <a:srgbClr val="010BA3"/>
      </a:accent2>
      <a:accent3>
        <a:srgbClr val="A5A5A5"/>
      </a:accent3>
      <a:accent4>
        <a:srgbClr val="F1AB44"/>
      </a:accent4>
      <a:accent5>
        <a:srgbClr val="5F5192"/>
      </a:accent5>
      <a:accent6>
        <a:srgbClr val="0A5F6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3.xml><?xml version="1.0" encoding="utf-8"?>
<a:theme xmlns:a="http://schemas.openxmlformats.org/drawingml/2006/main" name="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S2018_PPT_Template_4x3.potx" id="{89504AF7-F1BF-4D7B-AB87-BB68FE08A508}" vid="{55531C3C-6383-4CAB-A9C7-934731D42B83}"/>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1675</Words>
  <Application>Microsoft Office PowerPoint</Application>
  <PresentationFormat>Widescreen</PresentationFormat>
  <Paragraphs>251</Paragraphs>
  <Slides>25</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Calibri</vt:lpstr>
      <vt:lpstr>Calibri Light</vt:lpstr>
      <vt:lpstr>Cambria</vt:lpstr>
      <vt:lpstr>Georgia</vt:lpstr>
      <vt:lpstr>Impact</vt:lpstr>
      <vt:lpstr>Times New Roman</vt:lpstr>
      <vt:lpstr>Verdana</vt:lpstr>
      <vt:lpstr>Wingdings 2</vt:lpstr>
      <vt:lpstr>Office Theme</vt:lpstr>
      <vt:lpstr>Business plan presentation</vt:lpstr>
      <vt:lpstr>Slide Master</vt:lpstr>
      <vt:lpstr>PowerPoint Presentation</vt:lpstr>
      <vt:lpstr>PowerPoint Presentation</vt:lpstr>
      <vt:lpstr>Directors &amp; Officers Employment Practices Personal Injury</vt:lpstr>
      <vt:lpstr>General Liability  vs Union Liability  What Triggers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 Organization Bond   Fidelity Coverage</vt:lpstr>
      <vt:lpstr>PowerPoint Presentation</vt:lpstr>
      <vt:lpstr>PowerPoint Presentation</vt:lpstr>
      <vt:lpstr>Learn More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Banks</dc:creator>
  <cp:lastModifiedBy>Karen L. Feger, CIC, CRM</cp:lastModifiedBy>
  <cp:revision>21</cp:revision>
  <dcterms:created xsi:type="dcterms:W3CDTF">2023-05-31T16:54:20Z</dcterms:created>
  <dcterms:modified xsi:type="dcterms:W3CDTF">2024-12-17T00:36:08Z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263aec-9504-4b0a-b764-efd1a1b4a201_Enabled">
    <vt:lpwstr>true</vt:lpwstr>
  </property>
  <property fmtid="{D5CDD505-2E9C-101B-9397-08002B2CF9AE}" pid="3" name="MSIP_Label_5c263aec-9504-4b0a-b764-efd1a1b4a201_SetDate">
    <vt:lpwstr>2024-12-17T00:27:53Z</vt:lpwstr>
  </property>
  <property fmtid="{D5CDD505-2E9C-101B-9397-08002B2CF9AE}" pid="4" name="MSIP_Label_5c263aec-9504-4b0a-b764-efd1a1b4a201_Method">
    <vt:lpwstr>Standard</vt:lpwstr>
  </property>
  <property fmtid="{D5CDD505-2E9C-101B-9397-08002B2CF9AE}" pid="5" name="MSIP_Label_5c263aec-9504-4b0a-b764-efd1a1b4a201_Name">
    <vt:lpwstr>KTG.24V2.DLP.3 - General [9261]</vt:lpwstr>
  </property>
  <property fmtid="{D5CDD505-2E9C-101B-9397-08002B2CF9AE}" pid="6" name="MSIP_Label_5c263aec-9504-4b0a-b764-efd1a1b4a201_SiteId">
    <vt:lpwstr>932a4d6d-e455-43dc-9943-6f54fb409def</vt:lpwstr>
  </property>
  <property fmtid="{D5CDD505-2E9C-101B-9397-08002B2CF9AE}" pid="7" name="MSIP_Label_5c263aec-9504-4b0a-b764-efd1a1b4a201_ActionId">
    <vt:lpwstr>7a8e8bf9-79a6-426d-bae1-afc9b8242243</vt:lpwstr>
  </property>
  <property fmtid="{D5CDD505-2E9C-101B-9397-08002B2CF9AE}" pid="8" name="MSIP_Label_5c263aec-9504-4b0a-b764-efd1a1b4a201_ContentBits">
    <vt:lpwstr>0</vt:lpwstr>
  </property>
</Properties>
</file>